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528" r:id="rId2"/>
    <p:sldId id="257" r:id="rId3"/>
    <p:sldId id="529" r:id="rId4"/>
    <p:sldId id="530" r:id="rId5"/>
    <p:sldId id="532" r:id="rId6"/>
    <p:sldId id="533" r:id="rId7"/>
    <p:sldId id="299" r:id="rId8"/>
    <p:sldId id="269" r:id="rId9"/>
    <p:sldId id="276" r:id="rId10"/>
    <p:sldId id="558" r:id="rId11"/>
    <p:sldId id="559" r:id="rId12"/>
    <p:sldId id="557" r:id="rId13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73A28E-39D2-498A-AB55-E2BABD029983}" v="403" dt="2025-05-19T05:05:56.001"/>
    <p1510:client id="{A452A02F-9B69-40E4-B28F-BA8559D64DDA}" v="81" dt="2025-05-18T14:13:10.52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8" autoAdjust="0"/>
  </p:normalViewPr>
  <p:slideViewPr>
    <p:cSldViewPr>
      <p:cViewPr varScale="1">
        <p:scale>
          <a:sx n="117" d="100"/>
          <a:sy n="117" d="100"/>
        </p:scale>
        <p:origin x="1570" y="8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423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沐阳 陈" userId="2e43cdc663df387f" providerId="LiveId" clId="{A373A28E-39D2-498A-AB55-E2BABD029983}"/>
    <pc:docChg chg="undo redo custSel addSld delSld modSld sldOrd">
      <pc:chgData name="沐阳 陈" userId="2e43cdc663df387f" providerId="LiveId" clId="{A373A28E-39D2-498A-AB55-E2BABD029983}" dt="2025-05-19T05:05:56.001" v="2554"/>
      <pc:docMkLst>
        <pc:docMk/>
      </pc:docMkLst>
      <pc:sldChg chg="modSp del mod">
        <pc:chgData name="沐阳 陈" userId="2e43cdc663df387f" providerId="LiveId" clId="{A373A28E-39D2-498A-AB55-E2BABD029983}" dt="2025-05-18T15:11:52.729" v="202" actId="47"/>
        <pc:sldMkLst>
          <pc:docMk/>
          <pc:sldMk cId="0" sldId="256"/>
        </pc:sldMkLst>
        <pc:spChg chg="mod">
          <ac:chgData name="沐阳 陈" userId="2e43cdc663df387f" providerId="LiveId" clId="{A373A28E-39D2-498A-AB55-E2BABD029983}" dt="2025-05-18T15:11:24.676" v="200" actId="1076"/>
          <ac:spMkLst>
            <pc:docMk/>
            <pc:sldMk cId="0" sldId="256"/>
            <ac:spMk id="7" creationId="{00000000-0000-0000-0000-000000000000}"/>
          </ac:spMkLst>
        </pc:spChg>
        <pc:spChg chg="mod">
          <ac:chgData name="沐阳 陈" userId="2e43cdc663df387f" providerId="LiveId" clId="{A373A28E-39D2-498A-AB55-E2BABD029983}" dt="2025-05-18T15:11:15.427" v="198" actId="1076"/>
          <ac:spMkLst>
            <pc:docMk/>
            <pc:sldMk cId="0" sldId="256"/>
            <ac:spMk id="11" creationId="{8D1AC8F1-15FF-42FD-9EFB-8825432AAFA4}"/>
          </ac:spMkLst>
        </pc:spChg>
      </pc:sldChg>
      <pc:sldChg chg="addSp delSp modSp mod modTransition">
        <pc:chgData name="沐阳 陈" userId="2e43cdc663df387f" providerId="LiveId" clId="{A373A28E-39D2-498A-AB55-E2BABD029983}" dt="2025-05-19T04:55:59.611" v="2553"/>
        <pc:sldMkLst>
          <pc:docMk/>
          <pc:sldMk cId="0" sldId="257"/>
        </pc:sldMkLst>
        <pc:spChg chg="add del mod">
          <ac:chgData name="沐阳 陈" userId="2e43cdc663df387f" providerId="LiveId" clId="{A373A28E-39D2-498A-AB55-E2BABD029983}" dt="2025-05-18T15:02:44.251" v="150" actId="478"/>
          <ac:spMkLst>
            <pc:docMk/>
            <pc:sldMk cId="0" sldId="257"/>
            <ac:spMk id="3" creationId="{FC38C16B-4B65-430C-8054-DBB494D1F677}"/>
          </ac:spMkLst>
        </pc:spChg>
        <pc:spChg chg="del">
          <ac:chgData name="沐阳 陈" userId="2e43cdc663df387f" providerId="LiveId" clId="{A373A28E-39D2-498A-AB55-E2BABD029983}" dt="2025-05-18T15:02:40.483" v="149" actId="478"/>
          <ac:spMkLst>
            <pc:docMk/>
            <pc:sldMk cId="0" sldId="257"/>
            <ac:spMk id="6" creationId="{00000000-0000-0000-0000-000000000000}"/>
          </ac:spMkLst>
        </pc:spChg>
        <pc:spChg chg="add del mod">
          <ac:chgData name="沐阳 陈" userId="2e43cdc663df387f" providerId="LiveId" clId="{A373A28E-39D2-498A-AB55-E2BABD029983}" dt="2025-05-18T15:08:55.391" v="154" actId="478"/>
          <ac:spMkLst>
            <pc:docMk/>
            <pc:sldMk cId="0" sldId="257"/>
            <ac:spMk id="7" creationId="{ABAF3573-9F3D-40FE-85F0-E972CF23B137}"/>
          </ac:spMkLst>
        </pc:spChg>
        <pc:spChg chg="del">
          <ac:chgData name="沐阳 陈" userId="2e43cdc663df387f" providerId="LiveId" clId="{A373A28E-39D2-498A-AB55-E2BABD029983}" dt="2025-05-18T15:08:52.827" v="153" actId="478"/>
          <ac:spMkLst>
            <pc:docMk/>
            <pc:sldMk cId="0" sldId="257"/>
            <ac:spMk id="8" creationId="{00000000-0000-0000-0000-000000000000}"/>
          </ac:spMkLst>
        </pc:spChg>
        <pc:spChg chg="mod">
          <ac:chgData name="沐阳 陈" userId="2e43cdc663df387f" providerId="LiveId" clId="{A373A28E-39D2-498A-AB55-E2BABD029983}" dt="2025-05-18T15:03:59.754" v="151" actId="20577"/>
          <ac:spMkLst>
            <pc:docMk/>
            <pc:sldMk cId="0" sldId="257"/>
            <ac:spMk id="12" creationId="{00D2512A-DAA5-46AA-962C-ADED4EB5C7A4}"/>
          </ac:spMkLst>
        </pc:spChg>
        <pc:spChg chg="add del mod">
          <ac:chgData name="沐阳 陈" userId="2e43cdc663df387f" providerId="LiveId" clId="{A373A28E-39D2-498A-AB55-E2BABD029983}" dt="2025-05-18T15:16:09.395" v="375"/>
          <ac:spMkLst>
            <pc:docMk/>
            <pc:sldMk cId="0" sldId="257"/>
            <ac:spMk id="16" creationId="{6B02BB84-06AB-42DD-B696-CA2443A24C93}"/>
          </ac:spMkLst>
        </pc:spChg>
        <pc:spChg chg="add del mod">
          <ac:chgData name="沐阳 陈" userId="2e43cdc663df387f" providerId="LiveId" clId="{A373A28E-39D2-498A-AB55-E2BABD029983}" dt="2025-05-18T15:16:09.395" v="375"/>
          <ac:spMkLst>
            <pc:docMk/>
            <pc:sldMk cId="0" sldId="257"/>
            <ac:spMk id="18" creationId="{AC81A74A-BA6A-4B86-A234-E26D0E5E1950}"/>
          </ac:spMkLst>
        </pc:spChg>
        <pc:spChg chg="mod">
          <ac:chgData name="沐阳 陈" userId="2e43cdc663df387f" providerId="LiveId" clId="{A373A28E-39D2-498A-AB55-E2BABD029983}" dt="2025-05-18T15:16:01.353" v="374"/>
          <ac:spMkLst>
            <pc:docMk/>
            <pc:sldMk cId="0" sldId="257"/>
            <ac:spMk id="23" creationId="{FD4D0701-A6C4-44B7-8738-09D0EC441ACE}"/>
          </ac:spMkLst>
        </pc:spChg>
        <pc:spChg chg="add mod">
          <ac:chgData name="沐阳 陈" userId="2e43cdc663df387f" providerId="LiveId" clId="{A373A28E-39D2-498A-AB55-E2BABD029983}" dt="2025-05-18T15:26:56.136" v="476" actId="1076"/>
          <ac:spMkLst>
            <pc:docMk/>
            <pc:sldMk cId="0" sldId="257"/>
            <ac:spMk id="27" creationId="{A0CED2BD-B209-4004-B904-B9F20A8EF11B}"/>
          </ac:spMkLst>
        </pc:spChg>
        <pc:spChg chg="add mod">
          <ac:chgData name="沐阳 陈" userId="2e43cdc663df387f" providerId="LiveId" clId="{A373A28E-39D2-498A-AB55-E2BABD029983}" dt="2025-05-18T15:27:01.621" v="477" actId="1076"/>
          <ac:spMkLst>
            <pc:docMk/>
            <pc:sldMk cId="0" sldId="257"/>
            <ac:spMk id="29" creationId="{2D0CC5A2-4A40-4D3D-AD8B-DA2FE8E99374}"/>
          </ac:spMkLst>
        </pc:spChg>
        <pc:spChg chg="add mod">
          <ac:chgData name="沐阳 陈" userId="2e43cdc663df387f" providerId="LiveId" clId="{A373A28E-39D2-498A-AB55-E2BABD029983}" dt="2025-05-18T15:29:45.022" v="498" actId="1076"/>
          <ac:spMkLst>
            <pc:docMk/>
            <pc:sldMk cId="0" sldId="257"/>
            <ac:spMk id="31" creationId="{DC0F64E6-DC82-4015-AB6D-9C9750FD9FA4}"/>
          </ac:spMkLst>
        </pc:spChg>
        <pc:grpChg chg="add del mod">
          <ac:chgData name="沐阳 陈" userId="2e43cdc663df387f" providerId="LiveId" clId="{A373A28E-39D2-498A-AB55-E2BABD029983}" dt="2025-05-18T15:16:09.395" v="375"/>
          <ac:grpSpMkLst>
            <pc:docMk/>
            <pc:sldMk cId="0" sldId="257"/>
            <ac:grpSpMk id="22" creationId="{6DF08542-9180-4425-90B7-0D494F5C7028}"/>
          </ac:grpSpMkLst>
        </pc:grpChg>
        <pc:picChg chg="add mod">
          <ac:chgData name="沐阳 陈" userId="2e43cdc663df387f" providerId="LiveId" clId="{A373A28E-39D2-498A-AB55-E2BABD029983}" dt="2025-05-18T15:29:30.117" v="497" actId="14100"/>
          <ac:picMkLst>
            <pc:docMk/>
            <pc:sldMk cId="0" sldId="257"/>
            <ac:picMk id="10" creationId="{197B444E-863F-41F1-B707-4F67AF19003A}"/>
          </ac:picMkLst>
        </pc:picChg>
        <pc:picChg chg="del">
          <ac:chgData name="沐阳 陈" userId="2e43cdc663df387f" providerId="LiveId" clId="{A373A28E-39D2-498A-AB55-E2BABD029983}" dt="2025-05-18T15:08:48.955" v="152" actId="478"/>
          <ac:picMkLst>
            <pc:docMk/>
            <pc:sldMk cId="0" sldId="257"/>
            <ac:picMk id="15" creationId="{21C714E1-D810-4431-BE93-E5BCD6C717F4}"/>
          </ac:picMkLst>
        </pc:picChg>
        <pc:picChg chg="add del mod">
          <ac:chgData name="沐阳 陈" userId="2e43cdc663df387f" providerId="LiveId" clId="{A373A28E-39D2-498A-AB55-E2BABD029983}" dt="2025-05-18T15:16:09.395" v="375"/>
          <ac:picMkLst>
            <pc:docMk/>
            <pc:sldMk cId="0" sldId="257"/>
            <ac:picMk id="19" creationId="{119E35E3-DB5A-45F4-A09D-63EFB01ACF01}"/>
          </ac:picMkLst>
        </pc:picChg>
        <pc:picChg chg="add del mod">
          <ac:chgData name="沐阳 陈" userId="2e43cdc663df387f" providerId="LiveId" clId="{A373A28E-39D2-498A-AB55-E2BABD029983}" dt="2025-05-18T15:16:09.395" v="375"/>
          <ac:picMkLst>
            <pc:docMk/>
            <pc:sldMk cId="0" sldId="257"/>
            <ac:picMk id="20" creationId="{C9864E1D-4596-498B-B40A-6A97710B6AE5}"/>
          </ac:picMkLst>
        </pc:picChg>
        <pc:picChg chg="add del mod">
          <ac:chgData name="沐阳 陈" userId="2e43cdc663df387f" providerId="LiveId" clId="{A373A28E-39D2-498A-AB55-E2BABD029983}" dt="2025-05-18T15:16:09.395" v="375"/>
          <ac:picMkLst>
            <pc:docMk/>
            <pc:sldMk cId="0" sldId="257"/>
            <ac:picMk id="21" creationId="{62CBC827-EFAE-4AE4-92F3-F5C2B78A57E6}"/>
          </ac:picMkLst>
        </pc:picChg>
        <pc:picChg chg="mod">
          <ac:chgData name="沐阳 陈" userId="2e43cdc663df387f" providerId="LiveId" clId="{A373A28E-39D2-498A-AB55-E2BABD029983}" dt="2025-05-18T15:16:01.353" v="374"/>
          <ac:picMkLst>
            <pc:docMk/>
            <pc:sldMk cId="0" sldId="257"/>
            <ac:picMk id="24" creationId="{F1561FA9-2F1A-465D-9470-46667DE67F43}"/>
          </ac:picMkLst>
        </pc:picChg>
        <pc:picChg chg="add del mod">
          <ac:chgData name="沐阳 陈" userId="2e43cdc663df387f" providerId="LiveId" clId="{A373A28E-39D2-498A-AB55-E2BABD029983}" dt="2025-05-18T15:16:09.395" v="375"/>
          <ac:picMkLst>
            <pc:docMk/>
            <pc:sldMk cId="0" sldId="257"/>
            <ac:picMk id="25" creationId="{F6897C32-E56A-4A7C-A742-B3D42D5E832F}"/>
          </ac:picMkLst>
        </pc:picChg>
        <pc:picChg chg="add del mod">
          <ac:chgData name="沐阳 陈" userId="2e43cdc663df387f" providerId="LiveId" clId="{A373A28E-39D2-498A-AB55-E2BABD029983}" dt="2025-05-18T15:16:09.395" v="375"/>
          <ac:picMkLst>
            <pc:docMk/>
            <pc:sldMk cId="0" sldId="257"/>
            <ac:picMk id="26" creationId="{52494913-53BB-4A0A-B61E-EAA7CC224E84}"/>
          </ac:picMkLst>
        </pc:picChg>
        <pc:picChg chg="add mod">
          <ac:chgData name="沐阳 陈" userId="2e43cdc663df387f" providerId="LiveId" clId="{A373A28E-39D2-498A-AB55-E2BABD029983}" dt="2025-05-18T15:21:07.446" v="389" actId="1076"/>
          <ac:picMkLst>
            <pc:docMk/>
            <pc:sldMk cId="0" sldId="257"/>
            <ac:picMk id="1026" creationId="{648F7270-09AE-49BF-91C4-EF68D0EA6C3E}"/>
          </ac:picMkLst>
        </pc:picChg>
        <pc:picChg chg="add del mod">
          <ac:chgData name="沐阳 陈" userId="2e43cdc663df387f" providerId="LiveId" clId="{A373A28E-39D2-498A-AB55-E2BABD029983}" dt="2025-05-18T15:20:51.277" v="386"/>
          <ac:picMkLst>
            <pc:docMk/>
            <pc:sldMk cId="0" sldId="257"/>
            <ac:picMk id="1028" creationId="{4EA16FA7-F39E-4786-A202-251EB0FCDCFC}"/>
          </ac:picMkLst>
        </pc:picChg>
      </pc:sldChg>
      <pc:sldChg chg="del">
        <pc:chgData name="沐阳 陈" userId="2e43cdc663df387f" providerId="LiveId" clId="{A373A28E-39D2-498A-AB55-E2BABD029983}" dt="2025-05-18T17:48:05.523" v="1514" actId="47"/>
        <pc:sldMkLst>
          <pc:docMk/>
          <pc:sldMk cId="3595391032" sldId="268"/>
        </pc:sldMkLst>
      </pc:sldChg>
      <pc:sldChg chg="addSp delSp modSp mod">
        <pc:chgData name="沐阳 陈" userId="2e43cdc663df387f" providerId="LiveId" clId="{A373A28E-39D2-498A-AB55-E2BABD029983}" dt="2025-05-18T17:54:18.535" v="1540" actId="1076"/>
        <pc:sldMkLst>
          <pc:docMk/>
          <pc:sldMk cId="258590942" sldId="269"/>
        </pc:sldMkLst>
        <pc:spChg chg="del">
          <ac:chgData name="沐阳 陈" userId="2e43cdc663df387f" providerId="LiveId" clId="{A373A28E-39D2-498A-AB55-E2BABD029983}" dt="2025-05-18T17:23:20.885" v="1234" actId="478"/>
          <ac:spMkLst>
            <pc:docMk/>
            <pc:sldMk cId="258590942" sldId="269"/>
            <ac:spMk id="2" creationId="{58855AC8-9F0C-495B-B199-2DDC1421FE96}"/>
          </ac:spMkLst>
        </pc:spChg>
        <pc:spChg chg="add del mod">
          <ac:chgData name="沐阳 陈" userId="2e43cdc663df387f" providerId="LiveId" clId="{A373A28E-39D2-498A-AB55-E2BABD029983}" dt="2025-05-18T17:54:18.535" v="1540" actId="1076"/>
          <ac:spMkLst>
            <pc:docMk/>
            <pc:sldMk cId="258590942" sldId="269"/>
            <ac:spMk id="6" creationId="{00000000-0000-0000-0000-000000000000}"/>
          </ac:spMkLst>
        </pc:spChg>
        <pc:spChg chg="add del mod">
          <ac:chgData name="沐阳 陈" userId="2e43cdc663df387f" providerId="LiveId" clId="{A373A28E-39D2-498A-AB55-E2BABD029983}" dt="2025-05-18T17:49:41.420" v="1522" actId="478"/>
          <ac:spMkLst>
            <pc:docMk/>
            <pc:sldMk cId="258590942" sldId="269"/>
            <ac:spMk id="7" creationId="{484DD392-06D3-4694-89DE-6A7156FA84BA}"/>
          </ac:spMkLst>
        </pc:spChg>
        <pc:spChg chg="add mod">
          <ac:chgData name="沐阳 陈" userId="2e43cdc663df387f" providerId="LiveId" clId="{A373A28E-39D2-498A-AB55-E2BABD029983}" dt="2025-05-18T17:49:57.807" v="1523"/>
          <ac:spMkLst>
            <pc:docMk/>
            <pc:sldMk cId="258590942" sldId="269"/>
            <ac:spMk id="13" creationId="{A67FBB1B-E04C-4F7A-95CB-6BBF42BAC62C}"/>
          </ac:spMkLst>
        </pc:spChg>
        <pc:spChg chg="del">
          <ac:chgData name="沐阳 陈" userId="2e43cdc663df387f" providerId="LiveId" clId="{A373A28E-39D2-498A-AB55-E2BABD029983}" dt="2025-05-18T17:50:03.167" v="1524" actId="478"/>
          <ac:spMkLst>
            <pc:docMk/>
            <pc:sldMk cId="258590942" sldId="269"/>
            <ac:spMk id="14" creationId="{8786447D-8F75-44CA-9776-9F79375D85F0}"/>
          </ac:spMkLst>
        </pc:spChg>
      </pc:sldChg>
      <pc:sldChg chg="del">
        <pc:chgData name="沐阳 陈" userId="2e43cdc663df387f" providerId="LiveId" clId="{A373A28E-39D2-498A-AB55-E2BABD029983}" dt="2025-05-18T17:48:25.283" v="1515" actId="47"/>
        <pc:sldMkLst>
          <pc:docMk/>
          <pc:sldMk cId="313823228" sldId="270"/>
        </pc:sldMkLst>
      </pc:sldChg>
      <pc:sldChg chg="del">
        <pc:chgData name="沐阳 陈" userId="2e43cdc663df387f" providerId="LiveId" clId="{A373A28E-39D2-498A-AB55-E2BABD029983}" dt="2025-05-18T17:48:32.497" v="1516" actId="47"/>
        <pc:sldMkLst>
          <pc:docMk/>
          <pc:sldMk cId="3585405314" sldId="271"/>
        </pc:sldMkLst>
      </pc:sldChg>
      <pc:sldChg chg="del">
        <pc:chgData name="沐阳 陈" userId="2e43cdc663df387f" providerId="LiveId" clId="{A373A28E-39D2-498A-AB55-E2BABD029983}" dt="2025-05-18T17:50:55.194" v="1526" actId="47"/>
        <pc:sldMkLst>
          <pc:docMk/>
          <pc:sldMk cId="61055254" sldId="272"/>
        </pc:sldMkLst>
      </pc:sldChg>
      <pc:sldChg chg="del">
        <pc:chgData name="沐阳 陈" userId="2e43cdc663df387f" providerId="LiveId" clId="{A373A28E-39D2-498A-AB55-E2BABD029983}" dt="2025-05-18T17:50:48.021" v="1525" actId="47"/>
        <pc:sldMkLst>
          <pc:docMk/>
          <pc:sldMk cId="751961465" sldId="274"/>
        </pc:sldMkLst>
      </pc:sldChg>
      <pc:sldChg chg="del">
        <pc:chgData name="沐阳 陈" userId="2e43cdc663df387f" providerId="LiveId" clId="{A373A28E-39D2-498A-AB55-E2BABD029983}" dt="2025-05-18T17:55:31.363" v="1571" actId="47"/>
        <pc:sldMkLst>
          <pc:docMk/>
          <pc:sldMk cId="1472293179" sldId="275"/>
        </pc:sldMkLst>
      </pc:sldChg>
      <pc:sldChg chg="addSp delSp modSp mod">
        <pc:chgData name="沐阳 陈" userId="2e43cdc663df387f" providerId="LiveId" clId="{A373A28E-39D2-498A-AB55-E2BABD029983}" dt="2025-05-18T18:36:43.749" v="2551" actId="20577"/>
        <pc:sldMkLst>
          <pc:docMk/>
          <pc:sldMk cId="3286453509" sldId="276"/>
        </pc:sldMkLst>
        <pc:spChg chg="add del mod">
          <ac:chgData name="沐阳 陈" userId="2e43cdc663df387f" providerId="LiveId" clId="{A373A28E-39D2-498A-AB55-E2BABD029983}" dt="2025-05-18T17:58:15.556" v="1575" actId="478"/>
          <ac:spMkLst>
            <pc:docMk/>
            <pc:sldMk cId="3286453509" sldId="276"/>
            <ac:spMk id="4" creationId="{95EAD456-A822-4BFA-A971-02F27A906FC9}"/>
          </ac:spMkLst>
        </pc:spChg>
        <pc:spChg chg="del">
          <ac:chgData name="沐阳 陈" userId="2e43cdc663df387f" providerId="LiveId" clId="{A373A28E-39D2-498A-AB55-E2BABD029983}" dt="2025-05-18T17:58:11.449" v="1574" actId="478"/>
          <ac:spMkLst>
            <pc:docMk/>
            <pc:sldMk cId="3286453509" sldId="276"/>
            <ac:spMk id="6" creationId="{00000000-0000-0000-0000-000000000000}"/>
          </ac:spMkLst>
        </pc:spChg>
        <pc:spChg chg="del">
          <ac:chgData name="沐阳 陈" userId="2e43cdc663df387f" providerId="LiveId" clId="{A373A28E-39D2-498A-AB55-E2BABD029983}" dt="2025-05-18T17:58:05.838" v="1572" actId="478"/>
          <ac:spMkLst>
            <pc:docMk/>
            <pc:sldMk cId="3286453509" sldId="276"/>
            <ac:spMk id="9" creationId="{F86E1C68-AB45-4214-9F32-FAABB65CDD16}"/>
          </ac:spMkLst>
        </pc:spChg>
        <pc:spChg chg="mod">
          <ac:chgData name="沐阳 陈" userId="2e43cdc663df387f" providerId="LiveId" clId="{A373A28E-39D2-498A-AB55-E2BABD029983}" dt="2025-05-18T18:36:43.749" v="2551" actId="20577"/>
          <ac:spMkLst>
            <pc:docMk/>
            <pc:sldMk cId="3286453509" sldId="276"/>
            <ac:spMk id="12" creationId="{00D2512A-DAA5-46AA-962C-ADED4EB5C7A4}"/>
          </ac:spMkLst>
        </pc:spChg>
        <pc:spChg chg="mod">
          <ac:chgData name="沐阳 陈" userId="2e43cdc663df387f" providerId="LiveId" clId="{A373A28E-39D2-498A-AB55-E2BABD029983}" dt="2025-05-18T18:08:19.415" v="1678" actId="14100"/>
          <ac:spMkLst>
            <pc:docMk/>
            <pc:sldMk cId="3286453509" sldId="276"/>
            <ac:spMk id="16" creationId="{BEE4FFD9-D7C0-4B8B-B3B4-901A265950C1}"/>
          </ac:spMkLst>
        </pc:spChg>
        <pc:graphicFrameChg chg="mod">
          <ac:chgData name="沐阳 陈" userId="2e43cdc663df387f" providerId="LiveId" clId="{A373A28E-39D2-498A-AB55-E2BABD029983}" dt="2025-05-18T18:03:33.382" v="1584" actId="1076"/>
          <ac:graphicFrameMkLst>
            <pc:docMk/>
            <pc:sldMk cId="3286453509" sldId="276"/>
            <ac:graphicFrameMk id="19" creationId="{00EA0559-7E83-4995-9400-0B13E10ADFEA}"/>
          </ac:graphicFrameMkLst>
        </pc:graphicFrameChg>
        <pc:picChg chg="mod">
          <ac:chgData name="沐阳 陈" userId="2e43cdc663df387f" providerId="LiveId" clId="{A373A28E-39D2-498A-AB55-E2BABD029983}" dt="2025-05-18T18:03:29.378" v="1583" actId="1076"/>
          <ac:picMkLst>
            <pc:docMk/>
            <pc:sldMk cId="3286453509" sldId="276"/>
            <ac:picMk id="3" creationId="{8BDB2A96-C8BC-4DD8-B71D-4F3EB10FE32B}"/>
          </ac:picMkLst>
        </pc:picChg>
        <pc:picChg chg="add mod">
          <ac:chgData name="沐阳 陈" userId="2e43cdc663df387f" providerId="LiveId" clId="{A373A28E-39D2-498A-AB55-E2BABD029983}" dt="2025-05-18T18:07:27.678" v="1607" actId="1076"/>
          <ac:picMkLst>
            <pc:docMk/>
            <pc:sldMk cId="3286453509" sldId="276"/>
            <ac:picMk id="10" creationId="{C2AA12C1-A98A-4A4B-A44E-DC72EE50C4CC}"/>
          </ac:picMkLst>
        </pc:picChg>
        <pc:picChg chg="mod">
          <ac:chgData name="沐阳 陈" userId="2e43cdc663df387f" providerId="LiveId" clId="{A373A28E-39D2-498A-AB55-E2BABD029983}" dt="2025-05-18T18:04:52.182" v="1599" actId="1076"/>
          <ac:picMkLst>
            <pc:docMk/>
            <pc:sldMk cId="3286453509" sldId="276"/>
            <ac:picMk id="15" creationId="{6FF4D848-E7C9-41AB-90AE-612AB602E694}"/>
          </ac:picMkLst>
        </pc:picChg>
      </pc:sldChg>
      <pc:sldChg chg="del">
        <pc:chgData name="沐阳 陈" userId="2e43cdc663df387f" providerId="LiveId" clId="{A373A28E-39D2-498A-AB55-E2BABD029983}" dt="2025-05-18T18:17:32.374" v="1936" actId="47"/>
        <pc:sldMkLst>
          <pc:docMk/>
          <pc:sldMk cId="1594537695" sldId="277"/>
        </pc:sldMkLst>
      </pc:sldChg>
      <pc:sldChg chg="del">
        <pc:chgData name="沐阳 陈" userId="2e43cdc663df387f" providerId="LiveId" clId="{A373A28E-39D2-498A-AB55-E2BABD029983}" dt="2025-05-18T17:34:43.164" v="1408" actId="47"/>
        <pc:sldMkLst>
          <pc:docMk/>
          <pc:sldMk cId="3469700717" sldId="278"/>
        </pc:sldMkLst>
      </pc:sldChg>
      <pc:sldChg chg="del">
        <pc:chgData name="沐阳 陈" userId="2e43cdc663df387f" providerId="LiveId" clId="{A373A28E-39D2-498A-AB55-E2BABD029983}" dt="2025-05-18T18:00:40.798" v="1581" actId="47"/>
        <pc:sldMkLst>
          <pc:docMk/>
          <pc:sldMk cId="1973173046" sldId="297"/>
        </pc:sldMkLst>
      </pc:sldChg>
      <pc:sldChg chg="del">
        <pc:chgData name="沐阳 陈" userId="2e43cdc663df387f" providerId="LiveId" clId="{A373A28E-39D2-498A-AB55-E2BABD029983}" dt="2025-05-18T16:10:22.128" v="700" actId="47"/>
        <pc:sldMkLst>
          <pc:docMk/>
          <pc:sldMk cId="4064062617" sldId="298"/>
        </pc:sldMkLst>
      </pc:sldChg>
      <pc:sldChg chg="addSp delSp modSp add mod modTransition">
        <pc:chgData name="沐阳 陈" userId="2e43cdc663df387f" providerId="LiveId" clId="{A373A28E-39D2-498A-AB55-E2BABD029983}" dt="2025-05-19T04:55:59.611" v="2553"/>
        <pc:sldMkLst>
          <pc:docMk/>
          <pc:sldMk cId="2364053748" sldId="299"/>
        </pc:sldMkLst>
        <pc:spChg chg="add mod">
          <ac:chgData name="沐阳 陈" userId="2e43cdc663df387f" providerId="LiveId" clId="{A373A28E-39D2-498A-AB55-E2BABD029983}" dt="2025-05-18T17:37:35.930" v="1412" actId="1076"/>
          <ac:spMkLst>
            <pc:docMk/>
            <pc:sldMk cId="2364053748" sldId="299"/>
            <ac:spMk id="3" creationId="{ED07B16C-56AD-4DA7-A7E2-5DB83B914BF1}"/>
          </ac:spMkLst>
        </pc:spChg>
        <pc:spChg chg="del">
          <ac:chgData name="沐阳 陈" userId="2e43cdc663df387f" providerId="LiveId" clId="{A373A28E-39D2-498A-AB55-E2BABD029983}" dt="2025-05-18T17:39:40.987" v="1434" actId="478"/>
          <ac:spMkLst>
            <pc:docMk/>
            <pc:sldMk cId="2364053748" sldId="299"/>
            <ac:spMk id="6" creationId="{00000000-0000-0000-0000-000000000000}"/>
          </ac:spMkLst>
        </pc:spChg>
        <pc:spChg chg="add del mod">
          <ac:chgData name="沐阳 陈" userId="2e43cdc663df387f" providerId="LiveId" clId="{A373A28E-39D2-498A-AB55-E2BABD029983}" dt="2025-05-18T17:39:25.502" v="1429" actId="478"/>
          <ac:spMkLst>
            <pc:docMk/>
            <pc:sldMk cId="2364053748" sldId="299"/>
            <ac:spMk id="7" creationId="{3550A3F1-625D-4636-B801-02F8FC2EB242}"/>
          </ac:spMkLst>
        </pc:spChg>
        <pc:spChg chg="del">
          <ac:chgData name="沐阳 陈" userId="2e43cdc663df387f" providerId="LiveId" clId="{A373A28E-39D2-498A-AB55-E2BABD029983}" dt="2025-05-18T17:39:21.693" v="1428" actId="478"/>
          <ac:spMkLst>
            <pc:docMk/>
            <pc:sldMk cId="2364053748" sldId="299"/>
            <ac:spMk id="8" creationId="{00000000-0000-0000-0000-000000000000}"/>
          </ac:spMkLst>
        </pc:spChg>
        <pc:spChg chg="add mod">
          <ac:chgData name="沐阳 陈" userId="2e43cdc663df387f" providerId="LiveId" clId="{A373A28E-39D2-498A-AB55-E2BABD029983}" dt="2025-05-18T17:37:47.409" v="1424" actId="20577"/>
          <ac:spMkLst>
            <pc:docMk/>
            <pc:sldMk cId="2364053748" sldId="299"/>
            <ac:spMk id="9" creationId="{2F3A262F-B527-4FB7-963A-0441520B5828}"/>
          </ac:spMkLst>
        </pc:spChg>
        <pc:spChg chg="add del mod">
          <ac:chgData name="沐阳 陈" userId="2e43cdc663df387f" providerId="LiveId" clId="{A373A28E-39D2-498A-AB55-E2BABD029983}" dt="2025-05-18T17:39:48.628" v="1436" actId="478"/>
          <ac:spMkLst>
            <pc:docMk/>
            <pc:sldMk cId="2364053748" sldId="299"/>
            <ac:spMk id="11" creationId="{50ABB177-98FE-464A-BEF1-A658CA9BB221}"/>
          </ac:spMkLst>
        </pc:spChg>
        <pc:spChg chg="add mod">
          <ac:chgData name="沐阳 陈" userId="2e43cdc663df387f" providerId="LiveId" clId="{A373A28E-39D2-498A-AB55-E2BABD029983}" dt="2025-05-18T17:54:52.883" v="1570" actId="20577"/>
          <ac:spMkLst>
            <pc:docMk/>
            <pc:sldMk cId="2364053748" sldId="299"/>
            <ac:spMk id="16" creationId="{78E4422C-24F2-4C6C-9B06-4AAD232228EC}"/>
          </ac:spMkLst>
        </pc:spChg>
        <pc:graphicFrameChg chg="add del mod">
          <ac:chgData name="沐阳 陈" userId="2e43cdc663df387f" providerId="LiveId" clId="{A373A28E-39D2-498A-AB55-E2BABD029983}" dt="2025-05-18T17:37:50.624" v="1425" actId="478"/>
          <ac:graphicFrameMkLst>
            <pc:docMk/>
            <pc:sldMk cId="2364053748" sldId="299"/>
            <ac:graphicFrameMk id="2" creationId="{6B11886E-F040-4C1E-B3B9-55CF19D0A18F}"/>
          </ac:graphicFrameMkLst>
        </pc:graphicFrameChg>
        <pc:picChg chg="mod">
          <ac:chgData name="沐阳 陈" userId="2e43cdc663df387f" providerId="LiveId" clId="{A373A28E-39D2-498A-AB55-E2BABD029983}" dt="2025-05-18T17:46:30.585" v="1509" actId="1076"/>
          <ac:picMkLst>
            <pc:docMk/>
            <pc:sldMk cId="2364053748" sldId="299"/>
            <ac:picMk id="15" creationId="{21C714E1-D810-4431-BE93-E5BCD6C717F4}"/>
          </ac:picMkLst>
        </pc:picChg>
      </pc:sldChg>
      <pc:sldChg chg="addSp delSp modSp add mod modTransition">
        <pc:chgData name="沐阳 陈" userId="2e43cdc663df387f" providerId="LiveId" clId="{A373A28E-39D2-498A-AB55-E2BABD029983}" dt="2025-05-19T05:05:56.001" v="2554"/>
        <pc:sldMkLst>
          <pc:docMk/>
          <pc:sldMk cId="1296706019" sldId="528"/>
        </pc:sldMkLst>
        <pc:spChg chg="mod">
          <ac:chgData name="沐阳 陈" userId="2e43cdc663df387f" providerId="LiveId" clId="{A373A28E-39D2-498A-AB55-E2BABD029983}" dt="2025-05-18T15:13:42.834" v="324" actId="403"/>
          <ac:spMkLst>
            <pc:docMk/>
            <pc:sldMk cId="1296706019" sldId="528"/>
            <ac:spMk id="4" creationId="{D9F6C09E-D6C2-5079-0BF0-4B257727EA2B}"/>
          </ac:spMkLst>
        </pc:spChg>
        <pc:spChg chg="del">
          <ac:chgData name="沐阳 陈" userId="2e43cdc663df387f" providerId="LiveId" clId="{A373A28E-39D2-498A-AB55-E2BABD029983}" dt="2025-05-18T18:37:32.494" v="2552" actId="478"/>
          <ac:spMkLst>
            <pc:docMk/>
            <pc:sldMk cId="1296706019" sldId="528"/>
            <ac:spMk id="5" creationId="{7C116049-1298-4079-B834-F31347887EBE}"/>
          </ac:spMkLst>
        </pc:spChg>
        <pc:spChg chg="add mod">
          <ac:chgData name="沐阳 陈" userId="2e43cdc663df387f" providerId="LiveId" clId="{A373A28E-39D2-498A-AB55-E2BABD029983}" dt="2025-05-18T15:14:34.018" v="371" actId="20577"/>
          <ac:spMkLst>
            <pc:docMk/>
            <pc:sldMk cId="1296706019" sldId="528"/>
            <ac:spMk id="10" creationId="{777BC34D-DC13-4316-901C-DF45E6A40D20}"/>
          </ac:spMkLst>
        </pc:spChg>
        <pc:spChg chg="add mod">
          <ac:chgData name="沐阳 陈" userId="2e43cdc663df387f" providerId="LiveId" clId="{A373A28E-39D2-498A-AB55-E2BABD029983}" dt="2025-05-18T15:14:48.346" v="373" actId="1076"/>
          <ac:spMkLst>
            <pc:docMk/>
            <pc:sldMk cId="1296706019" sldId="528"/>
            <ac:spMk id="12" creationId="{C93E73FD-8656-434D-AFA1-A407735014B7}"/>
          </ac:spMkLst>
        </pc:spChg>
        <pc:spChg chg="mod">
          <ac:chgData name="沐阳 陈" userId="2e43cdc663df387f" providerId="LiveId" clId="{A373A28E-39D2-498A-AB55-E2BABD029983}" dt="2025-05-18T15:12:21.448" v="226" actId="20577"/>
          <ac:spMkLst>
            <pc:docMk/>
            <pc:sldMk cId="1296706019" sldId="528"/>
            <ac:spMk id="17" creationId="{00000000-0000-0000-0000-000000000000}"/>
          </ac:spMkLst>
        </pc:spChg>
        <pc:spChg chg="mod">
          <ac:chgData name="沐阳 陈" userId="2e43cdc663df387f" providerId="LiveId" clId="{A373A28E-39D2-498A-AB55-E2BABD029983}" dt="2025-05-18T15:13:49.922" v="326" actId="20577"/>
          <ac:spMkLst>
            <pc:docMk/>
            <pc:sldMk cId="1296706019" sldId="528"/>
            <ac:spMk id="20" creationId="{00000000-0000-0000-0000-000000000000}"/>
          </ac:spMkLst>
        </pc:spChg>
        <pc:picChg chg="del">
          <ac:chgData name="沐阳 陈" userId="2e43cdc663df387f" providerId="LiveId" clId="{A373A28E-39D2-498A-AB55-E2BABD029983}" dt="2025-05-18T15:12:00.947" v="205" actId="478"/>
          <ac:picMkLst>
            <pc:docMk/>
            <pc:sldMk cId="1296706019" sldId="528"/>
            <ac:picMk id="9" creationId="{F43582FE-10E4-81D9-9067-42DCE08E7791}"/>
          </ac:picMkLst>
        </pc:picChg>
      </pc:sldChg>
      <pc:sldChg chg="addSp delSp modSp add mod modTransition">
        <pc:chgData name="沐阳 陈" userId="2e43cdc663df387f" providerId="LiveId" clId="{A373A28E-39D2-498A-AB55-E2BABD029983}" dt="2025-05-19T04:55:59.611" v="2553"/>
        <pc:sldMkLst>
          <pc:docMk/>
          <pc:sldMk cId="942801954" sldId="529"/>
        </pc:sldMkLst>
        <pc:spChg chg="add mod">
          <ac:chgData name="沐阳 陈" userId="2e43cdc663df387f" providerId="LiveId" clId="{A373A28E-39D2-498A-AB55-E2BABD029983}" dt="2025-05-18T16:07:36.439" v="608" actId="1076"/>
          <ac:spMkLst>
            <pc:docMk/>
            <pc:sldMk cId="942801954" sldId="529"/>
            <ac:spMk id="7" creationId="{5D1A5DF4-B45E-4E99-859A-61AFC99BB1DF}"/>
          </ac:spMkLst>
        </pc:spChg>
        <pc:spChg chg="add mod">
          <ac:chgData name="沐阳 陈" userId="2e43cdc663df387f" providerId="LiveId" clId="{A373A28E-39D2-498A-AB55-E2BABD029983}" dt="2025-05-18T16:47:18.236" v="872" actId="1076"/>
          <ac:spMkLst>
            <pc:docMk/>
            <pc:sldMk cId="942801954" sldId="529"/>
            <ac:spMk id="8" creationId="{56180D9A-F75C-4657-8C03-2D8E2949DE80}"/>
          </ac:spMkLst>
        </pc:spChg>
        <pc:spChg chg="mod">
          <ac:chgData name="沐阳 陈" userId="2e43cdc663df387f" providerId="LiveId" clId="{A373A28E-39D2-498A-AB55-E2BABD029983}" dt="2025-05-18T15:57:59.731" v="541" actId="20577"/>
          <ac:spMkLst>
            <pc:docMk/>
            <pc:sldMk cId="942801954" sldId="529"/>
            <ac:spMk id="27" creationId="{A0CED2BD-B209-4004-B904-B9F20A8EF11B}"/>
          </ac:spMkLst>
        </pc:spChg>
        <pc:spChg chg="mod">
          <ac:chgData name="沐阳 陈" userId="2e43cdc663df387f" providerId="LiveId" clId="{A373A28E-39D2-498A-AB55-E2BABD029983}" dt="2025-05-18T15:57:40.943" v="525" actId="122"/>
          <ac:spMkLst>
            <pc:docMk/>
            <pc:sldMk cId="942801954" sldId="529"/>
            <ac:spMk id="29" creationId="{2D0CC5A2-4A40-4D3D-AD8B-DA2FE8E99374}"/>
          </ac:spMkLst>
        </pc:spChg>
        <pc:spChg chg="mod">
          <ac:chgData name="沐阳 陈" userId="2e43cdc663df387f" providerId="LiveId" clId="{A373A28E-39D2-498A-AB55-E2BABD029983}" dt="2025-05-18T16:09:47.833" v="699" actId="1076"/>
          <ac:spMkLst>
            <pc:docMk/>
            <pc:sldMk cId="942801954" sldId="529"/>
            <ac:spMk id="31" creationId="{DC0F64E6-DC82-4015-AB6D-9C9750FD9FA4}"/>
          </ac:spMkLst>
        </pc:spChg>
        <pc:picChg chg="add del mod">
          <ac:chgData name="沐阳 陈" userId="2e43cdc663df387f" providerId="LiveId" clId="{A373A28E-39D2-498A-AB55-E2BABD029983}" dt="2025-05-18T15:58:56.870" v="546" actId="478"/>
          <ac:picMkLst>
            <pc:docMk/>
            <pc:sldMk cId="942801954" sldId="529"/>
            <ac:picMk id="3" creationId="{240E293F-3057-49DE-AB45-7EDBC0003C69}"/>
          </ac:picMkLst>
        </pc:picChg>
        <pc:picChg chg="add mod">
          <ac:chgData name="沐阳 陈" userId="2e43cdc663df387f" providerId="LiveId" clId="{A373A28E-39D2-498A-AB55-E2BABD029983}" dt="2025-05-18T16:02:45.167" v="551" actId="1076"/>
          <ac:picMkLst>
            <pc:docMk/>
            <pc:sldMk cId="942801954" sldId="529"/>
            <ac:picMk id="6" creationId="{22059BD9-A03A-4D24-93CA-523362A6FDE0}"/>
          </ac:picMkLst>
        </pc:picChg>
        <pc:picChg chg="mod">
          <ac:chgData name="沐阳 陈" userId="2e43cdc663df387f" providerId="LiveId" clId="{A373A28E-39D2-498A-AB55-E2BABD029983}" dt="2025-05-18T15:50:12.087" v="505" actId="14100"/>
          <ac:picMkLst>
            <pc:docMk/>
            <pc:sldMk cId="942801954" sldId="529"/>
            <ac:picMk id="10" creationId="{197B444E-863F-41F1-B707-4F67AF19003A}"/>
          </ac:picMkLst>
        </pc:picChg>
        <pc:picChg chg="add del mod">
          <ac:chgData name="沐阳 陈" userId="2e43cdc663df387f" providerId="LiveId" clId="{A373A28E-39D2-498A-AB55-E2BABD029983}" dt="2025-05-18T16:44:35.606" v="732" actId="478"/>
          <ac:picMkLst>
            <pc:docMk/>
            <pc:sldMk cId="942801954" sldId="529"/>
            <ac:picMk id="11" creationId="{82E3752F-E888-4453-B57B-DCCC36C1891F}"/>
          </ac:picMkLst>
        </pc:picChg>
        <pc:picChg chg="mod">
          <ac:chgData name="沐阳 陈" userId="2e43cdc663df387f" providerId="LiveId" clId="{A373A28E-39D2-498A-AB55-E2BABD029983}" dt="2025-05-18T15:57:04.542" v="507" actId="1076"/>
          <ac:picMkLst>
            <pc:docMk/>
            <pc:sldMk cId="942801954" sldId="529"/>
            <ac:picMk id="1026" creationId="{648F7270-09AE-49BF-91C4-EF68D0EA6C3E}"/>
          </ac:picMkLst>
        </pc:picChg>
      </pc:sldChg>
      <pc:sldChg chg="addSp delSp modSp add mod modTransition">
        <pc:chgData name="沐阳 陈" userId="2e43cdc663df387f" providerId="LiveId" clId="{A373A28E-39D2-498A-AB55-E2BABD029983}" dt="2025-05-19T04:55:59.611" v="2553"/>
        <pc:sldMkLst>
          <pc:docMk/>
          <pc:sldMk cId="2972749444" sldId="530"/>
        </pc:sldMkLst>
        <pc:spChg chg="del mod">
          <ac:chgData name="沐阳 陈" userId="2e43cdc663df387f" providerId="LiveId" clId="{A373A28E-39D2-498A-AB55-E2BABD029983}" dt="2025-05-18T16:44:00.307" v="725" actId="478"/>
          <ac:spMkLst>
            <pc:docMk/>
            <pc:sldMk cId="2972749444" sldId="530"/>
            <ac:spMk id="7" creationId="{5D1A5DF4-B45E-4E99-859A-61AFC99BB1DF}"/>
          </ac:spMkLst>
        </pc:spChg>
        <pc:spChg chg="del mod">
          <ac:chgData name="沐阳 陈" userId="2e43cdc663df387f" providerId="LiveId" clId="{A373A28E-39D2-498A-AB55-E2BABD029983}" dt="2025-05-18T16:43:52.825" v="724" actId="478"/>
          <ac:spMkLst>
            <pc:docMk/>
            <pc:sldMk cId="2972749444" sldId="530"/>
            <ac:spMk id="8" creationId="{56180D9A-F75C-4657-8C03-2D8E2949DE80}"/>
          </ac:spMkLst>
        </pc:spChg>
        <pc:spChg chg="add mod">
          <ac:chgData name="沐阳 陈" userId="2e43cdc663df387f" providerId="LiveId" clId="{A373A28E-39D2-498A-AB55-E2BABD029983}" dt="2025-05-18T16:48:51.949" v="908" actId="1076"/>
          <ac:spMkLst>
            <pc:docMk/>
            <pc:sldMk cId="2972749444" sldId="530"/>
            <ac:spMk id="11" creationId="{8D41CDAA-FB1C-4BEC-8894-D7A1D28613FD}"/>
          </ac:spMkLst>
        </pc:spChg>
        <pc:spChg chg="add mod">
          <ac:chgData name="沐阳 陈" userId="2e43cdc663df387f" providerId="LiveId" clId="{A373A28E-39D2-498A-AB55-E2BABD029983}" dt="2025-05-18T16:49:02.133" v="911" actId="1076"/>
          <ac:spMkLst>
            <pc:docMk/>
            <pc:sldMk cId="2972749444" sldId="530"/>
            <ac:spMk id="14" creationId="{998B8429-FC43-4CEC-B209-5300C29EDABE}"/>
          </ac:spMkLst>
        </pc:spChg>
        <pc:spChg chg="add mod">
          <ac:chgData name="沐阳 陈" userId="2e43cdc663df387f" providerId="LiveId" clId="{A373A28E-39D2-498A-AB55-E2BABD029983}" dt="2025-05-18T16:48:45.170" v="907" actId="1076"/>
          <ac:spMkLst>
            <pc:docMk/>
            <pc:sldMk cId="2972749444" sldId="530"/>
            <ac:spMk id="18" creationId="{839D50A9-2799-45FD-906C-58015273FF05}"/>
          </ac:spMkLst>
        </pc:spChg>
        <pc:spChg chg="del">
          <ac:chgData name="沐阳 陈" userId="2e43cdc663df387f" providerId="LiveId" clId="{A373A28E-39D2-498A-AB55-E2BABD029983}" dt="2025-05-18T16:39:04.649" v="712" actId="478"/>
          <ac:spMkLst>
            <pc:docMk/>
            <pc:sldMk cId="2972749444" sldId="530"/>
            <ac:spMk id="27" creationId="{A0CED2BD-B209-4004-B904-B9F20A8EF11B}"/>
          </ac:spMkLst>
        </pc:spChg>
        <pc:spChg chg="del">
          <ac:chgData name="沐阳 陈" userId="2e43cdc663df387f" providerId="LiveId" clId="{A373A28E-39D2-498A-AB55-E2BABD029983}" dt="2025-05-18T16:39:07.290" v="713" actId="478"/>
          <ac:spMkLst>
            <pc:docMk/>
            <pc:sldMk cId="2972749444" sldId="530"/>
            <ac:spMk id="29" creationId="{2D0CC5A2-4A40-4D3D-AD8B-DA2FE8E99374}"/>
          </ac:spMkLst>
        </pc:spChg>
        <pc:spChg chg="mod">
          <ac:chgData name="沐阳 陈" userId="2e43cdc663df387f" providerId="LiveId" clId="{A373A28E-39D2-498A-AB55-E2BABD029983}" dt="2025-05-18T16:49:54.133" v="941" actId="207"/>
          <ac:spMkLst>
            <pc:docMk/>
            <pc:sldMk cId="2972749444" sldId="530"/>
            <ac:spMk id="31" creationId="{DC0F64E6-DC82-4015-AB6D-9C9750FD9FA4}"/>
          </ac:spMkLst>
        </pc:spChg>
        <pc:picChg chg="add mod">
          <ac:chgData name="沐阳 陈" userId="2e43cdc663df387f" providerId="LiveId" clId="{A373A28E-39D2-498A-AB55-E2BABD029983}" dt="2025-05-18T16:42:06.734" v="720" actId="1076"/>
          <ac:picMkLst>
            <pc:docMk/>
            <pc:sldMk cId="2972749444" sldId="530"/>
            <ac:picMk id="3" creationId="{D02B8A29-2A96-40E6-AB51-ADF9A3571E5F}"/>
          </ac:picMkLst>
        </pc:picChg>
        <pc:picChg chg="mod">
          <ac:chgData name="沐阳 陈" userId="2e43cdc663df387f" providerId="LiveId" clId="{A373A28E-39D2-498A-AB55-E2BABD029983}" dt="2025-05-18T16:48:42.140" v="906" actId="1076"/>
          <ac:picMkLst>
            <pc:docMk/>
            <pc:sldMk cId="2972749444" sldId="530"/>
            <ac:picMk id="6" creationId="{22059BD9-A03A-4D24-93CA-523362A6FDE0}"/>
          </ac:picMkLst>
        </pc:picChg>
        <pc:picChg chg="add del">
          <ac:chgData name="沐阳 陈" userId="2e43cdc663df387f" providerId="LiveId" clId="{A373A28E-39D2-498A-AB55-E2BABD029983}" dt="2025-05-18T16:42:50.882" v="722" actId="22"/>
          <ac:picMkLst>
            <pc:docMk/>
            <pc:sldMk cId="2972749444" sldId="530"/>
            <ac:picMk id="9" creationId="{DB7DD03F-6123-4879-9E29-6E19F9B30CE3}"/>
          </ac:picMkLst>
        </pc:picChg>
        <pc:picChg chg="del">
          <ac:chgData name="沐阳 陈" userId="2e43cdc663df387f" providerId="LiveId" clId="{A373A28E-39D2-498A-AB55-E2BABD029983}" dt="2025-05-18T16:38:51.783" v="706" actId="478"/>
          <ac:picMkLst>
            <pc:docMk/>
            <pc:sldMk cId="2972749444" sldId="530"/>
            <ac:picMk id="10" creationId="{197B444E-863F-41F1-B707-4F67AF19003A}"/>
          </ac:picMkLst>
        </pc:picChg>
        <pc:picChg chg="del mod">
          <ac:chgData name="沐阳 陈" userId="2e43cdc663df387f" providerId="LiveId" clId="{A373A28E-39D2-498A-AB55-E2BABD029983}" dt="2025-05-18T16:38:50.180" v="705" actId="478"/>
          <ac:picMkLst>
            <pc:docMk/>
            <pc:sldMk cId="2972749444" sldId="530"/>
            <ac:picMk id="1026" creationId="{648F7270-09AE-49BF-91C4-EF68D0EA6C3E}"/>
          </ac:picMkLst>
        </pc:picChg>
      </pc:sldChg>
      <pc:sldChg chg="addSp delSp modSp add del mod">
        <pc:chgData name="沐阳 陈" userId="2e43cdc663df387f" providerId="LiveId" clId="{A373A28E-39D2-498A-AB55-E2BABD029983}" dt="2025-05-18T17:34:25.023" v="1407" actId="47"/>
        <pc:sldMkLst>
          <pc:docMk/>
          <pc:sldMk cId="3798090549" sldId="531"/>
        </pc:sldMkLst>
        <pc:spChg chg="add mod">
          <ac:chgData name="沐阳 陈" userId="2e43cdc663df387f" providerId="LiveId" clId="{A373A28E-39D2-498A-AB55-E2BABD029983}" dt="2025-05-18T17:16:44.884" v="1203" actId="20577"/>
          <ac:spMkLst>
            <pc:docMk/>
            <pc:sldMk cId="3798090549" sldId="531"/>
            <ac:spMk id="2" creationId="{8D452737-4F03-4756-A7C0-96CCEB09F3DB}"/>
          </ac:spMkLst>
        </pc:spChg>
        <pc:spChg chg="add mod">
          <ac:chgData name="沐阳 陈" userId="2e43cdc663df387f" providerId="LiveId" clId="{A373A28E-39D2-498A-AB55-E2BABD029983}" dt="2025-05-18T17:17:22.731" v="1212" actId="20577"/>
          <ac:spMkLst>
            <pc:docMk/>
            <pc:sldMk cId="3798090549" sldId="531"/>
            <ac:spMk id="4" creationId="{A23BE4EE-7B1F-4049-93E8-8CA850EC64EC}"/>
          </ac:spMkLst>
        </pc:spChg>
        <pc:spChg chg="del">
          <ac:chgData name="沐阳 陈" userId="2e43cdc663df387f" providerId="LiveId" clId="{A373A28E-39D2-498A-AB55-E2BABD029983}" dt="2025-05-18T17:02:53.967" v="959" actId="478"/>
          <ac:spMkLst>
            <pc:docMk/>
            <pc:sldMk cId="3798090549" sldId="531"/>
            <ac:spMk id="11" creationId="{8D41CDAA-FB1C-4BEC-8894-D7A1D28613FD}"/>
          </ac:spMkLst>
        </pc:spChg>
        <pc:spChg chg="mod">
          <ac:chgData name="沐阳 陈" userId="2e43cdc663df387f" providerId="LiveId" clId="{A373A28E-39D2-498A-AB55-E2BABD029983}" dt="2025-05-18T16:51:21.252" v="952" actId="20577"/>
          <ac:spMkLst>
            <pc:docMk/>
            <pc:sldMk cId="3798090549" sldId="531"/>
            <ac:spMk id="12" creationId="{00D2512A-DAA5-46AA-962C-ADED4EB5C7A4}"/>
          </ac:spMkLst>
        </pc:spChg>
        <pc:spChg chg="del">
          <ac:chgData name="沐阳 陈" userId="2e43cdc663df387f" providerId="LiveId" clId="{A373A28E-39D2-498A-AB55-E2BABD029983}" dt="2025-05-18T17:02:56.702" v="960" actId="478"/>
          <ac:spMkLst>
            <pc:docMk/>
            <pc:sldMk cId="3798090549" sldId="531"/>
            <ac:spMk id="14" creationId="{998B8429-FC43-4CEC-B209-5300C29EDABE}"/>
          </ac:spMkLst>
        </pc:spChg>
        <pc:spChg chg="add mod">
          <ac:chgData name="沐阳 陈" userId="2e43cdc663df387f" providerId="LiveId" clId="{A373A28E-39D2-498A-AB55-E2BABD029983}" dt="2025-05-18T17:16:05.697" v="1202" actId="207"/>
          <ac:spMkLst>
            <pc:docMk/>
            <pc:sldMk cId="3798090549" sldId="531"/>
            <ac:spMk id="15" creationId="{D1747293-8376-4A09-8167-0D8055B87429}"/>
          </ac:spMkLst>
        </pc:spChg>
        <pc:spChg chg="add del">
          <ac:chgData name="沐阳 陈" userId="2e43cdc663df387f" providerId="LiveId" clId="{A373A28E-39D2-498A-AB55-E2BABD029983}" dt="2025-05-18T17:17:49.998" v="1214" actId="22"/>
          <ac:spMkLst>
            <pc:docMk/>
            <pc:sldMk cId="3798090549" sldId="531"/>
            <ac:spMk id="16" creationId="{B25AE32B-65BC-4F1C-B76E-DC0DB756D58E}"/>
          </ac:spMkLst>
        </pc:spChg>
        <pc:spChg chg="del mod">
          <ac:chgData name="沐阳 陈" userId="2e43cdc663df387f" providerId="LiveId" clId="{A373A28E-39D2-498A-AB55-E2BABD029983}" dt="2025-05-18T17:10:44.987" v="1043" actId="478"/>
          <ac:spMkLst>
            <pc:docMk/>
            <pc:sldMk cId="3798090549" sldId="531"/>
            <ac:spMk id="18" creationId="{839D50A9-2799-45FD-906C-58015273FF05}"/>
          </ac:spMkLst>
        </pc:spChg>
        <pc:spChg chg="del mod">
          <ac:chgData name="沐阳 陈" userId="2e43cdc663df387f" providerId="LiveId" clId="{A373A28E-39D2-498A-AB55-E2BABD029983}" dt="2025-05-18T17:03:16.697" v="964" actId="478"/>
          <ac:spMkLst>
            <pc:docMk/>
            <pc:sldMk cId="3798090549" sldId="531"/>
            <ac:spMk id="31" creationId="{DC0F64E6-DC82-4015-AB6D-9C9750FD9FA4}"/>
          </ac:spMkLst>
        </pc:spChg>
        <pc:picChg chg="mod">
          <ac:chgData name="沐阳 陈" userId="2e43cdc663df387f" providerId="LiveId" clId="{A373A28E-39D2-498A-AB55-E2BABD029983}" dt="2025-05-18T17:10:57.018" v="1047" actId="14100"/>
          <ac:picMkLst>
            <pc:docMk/>
            <pc:sldMk cId="3798090549" sldId="531"/>
            <ac:picMk id="3" creationId="{D02B8A29-2A96-40E6-AB51-ADF9A3571E5F}"/>
          </ac:picMkLst>
        </pc:picChg>
        <pc:picChg chg="mod">
          <ac:chgData name="沐阳 陈" userId="2e43cdc663df387f" providerId="LiveId" clId="{A373A28E-39D2-498A-AB55-E2BABD029983}" dt="2025-05-18T17:11:46.619" v="1061" actId="1076"/>
          <ac:picMkLst>
            <pc:docMk/>
            <pc:sldMk cId="3798090549" sldId="531"/>
            <ac:picMk id="6" creationId="{22059BD9-A03A-4D24-93CA-523362A6FDE0}"/>
          </ac:picMkLst>
        </pc:picChg>
      </pc:sldChg>
      <pc:sldChg chg="addSp modSp add mod ord modTransition">
        <pc:chgData name="沐阳 陈" userId="2e43cdc663df387f" providerId="LiveId" clId="{A373A28E-39D2-498A-AB55-E2BABD029983}" dt="2025-05-19T04:55:59.611" v="2553"/>
        <pc:sldMkLst>
          <pc:docMk/>
          <pc:sldMk cId="1260744963" sldId="532"/>
        </pc:sldMkLst>
        <pc:spChg chg="mod">
          <ac:chgData name="沐阳 陈" userId="2e43cdc663df387f" providerId="LiveId" clId="{A373A28E-39D2-498A-AB55-E2BABD029983}" dt="2025-05-18T17:18:51.509" v="1223" actId="20577"/>
          <ac:spMkLst>
            <pc:docMk/>
            <pc:sldMk cId="1260744963" sldId="532"/>
            <ac:spMk id="15" creationId="{D1747293-8376-4A09-8167-0D8055B87429}"/>
          </ac:spMkLst>
        </pc:spChg>
        <pc:picChg chg="mod">
          <ac:chgData name="沐阳 陈" userId="2e43cdc663df387f" providerId="LiveId" clId="{A373A28E-39D2-498A-AB55-E2BABD029983}" dt="2025-05-18T17:19:04.955" v="1224" actId="1076"/>
          <ac:picMkLst>
            <pc:docMk/>
            <pc:sldMk cId="1260744963" sldId="532"/>
            <ac:picMk id="6" creationId="{22059BD9-A03A-4D24-93CA-523362A6FDE0}"/>
          </ac:picMkLst>
        </pc:picChg>
        <pc:picChg chg="add mod">
          <ac:chgData name="沐阳 陈" userId="2e43cdc663df387f" providerId="LiveId" clId="{A373A28E-39D2-498A-AB55-E2BABD029983}" dt="2025-05-18T17:19:44.501" v="1230" actId="1076"/>
          <ac:picMkLst>
            <pc:docMk/>
            <pc:sldMk cId="1260744963" sldId="532"/>
            <ac:picMk id="11" creationId="{73336B77-8E47-479E-B78A-76E30815A313}"/>
          </ac:picMkLst>
        </pc:picChg>
      </pc:sldChg>
      <pc:sldChg chg="addSp delSp modSp add mod modTransition">
        <pc:chgData name="沐阳 陈" userId="2e43cdc663df387f" providerId="LiveId" clId="{A373A28E-39D2-498A-AB55-E2BABD029983}" dt="2025-05-19T04:55:59.611" v="2553"/>
        <pc:sldMkLst>
          <pc:docMk/>
          <pc:sldMk cId="4292443467" sldId="533"/>
        </pc:sldMkLst>
        <pc:spChg chg="del">
          <ac:chgData name="沐阳 陈" userId="2e43cdc663df387f" providerId="LiveId" clId="{A373A28E-39D2-498A-AB55-E2BABD029983}" dt="2025-05-18T17:25:00.026" v="1236" actId="478"/>
          <ac:spMkLst>
            <pc:docMk/>
            <pc:sldMk cId="4292443467" sldId="533"/>
            <ac:spMk id="2" creationId="{8D452737-4F03-4756-A7C0-96CCEB09F3DB}"/>
          </ac:spMkLst>
        </pc:spChg>
        <pc:spChg chg="mod">
          <ac:chgData name="沐阳 陈" userId="2e43cdc663df387f" providerId="LiveId" clId="{A373A28E-39D2-498A-AB55-E2BABD029983}" dt="2025-05-18T17:33:04.335" v="1343"/>
          <ac:spMkLst>
            <pc:docMk/>
            <pc:sldMk cId="4292443467" sldId="533"/>
            <ac:spMk id="4" creationId="{A23BE4EE-7B1F-4049-93E8-8CA850EC64EC}"/>
          </ac:spMkLst>
        </pc:spChg>
        <pc:spChg chg="mod">
          <ac:chgData name="沐阳 陈" userId="2e43cdc663df387f" providerId="LiveId" clId="{A373A28E-39D2-498A-AB55-E2BABD029983}" dt="2025-05-18T17:47:02.681" v="1513" actId="1076"/>
          <ac:spMkLst>
            <pc:docMk/>
            <pc:sldMk cId="4292443467" sldId="533"/>
            <ac:spMk id="15" creationId="{D1747293-8376-4A09-8167-0D8055B87429}"/>
          </ac:spMkLst>
        </pc:spChg>
        <pc:spChg chg="add del mod">
          <ac:chgData name="沐阳 陈" userId="2e43cdc663df387f" providerId="LiveId" clId="{A373A28E-39D2-498A-AB55-E2BABD029983}" dt="2025-05-18T17:32:32.013" v="1326"/>
          <ac:spMkLst>
            <pc:docMk/>
            <pc:sldMk cId="4292443467" sldId="533"/>
            <ac:spMk id="16" creationId="{C14B47E0-BE73-4382-8561-B0854BEDF237}"/>
          </ac:spMkLst>
        </pc:spChg>
        <pc:spChg chg="add mod">
          <ac:chgData name="沐阳 陈" userId="2e43cdc663df387f" providerId="LiveId" clId="{A373A28E-39D2-498A-AB55-E2BABD029983}" dt="2025-05-18T17:32:37.836" v="1327"/>
          <ac:spMkLst>
            <pc:docMk/>
            <pc:sldMk cId="4292443467" sldId="533"/>
            <ac:spMk id="19" creationId="{FAAD31C5-BE0A-452E-B2A4-B1F7F8DA7571}"/>
          </ac:spMkLst>
        </pc:spChg>
        <pc:graphicFrameChg chg="add del mod">
          <ac:chgData name="沐阳 陈" userId="2e43cdc663df387f" providerId="LiveId" clId="{A373A28E-39D2-498A-AB55-E2BABD029983}" dt="2025-05-18T17:32:32.013" v="1326"/>
          <ac:graphicFrameMkLst>
            <pc:docMk/>
            <pc:sldMk cId="4292443467" sldId="533"/>
            <ac:graphicFrameMk id="14" creationId="{B1AF475B-6919-42ED-B7DD-B97BC7FD8190}"/>
          </ac:graphicFrameMkLst>
        </pc:graphicFrameChg>
        <pc:graphicFrameChg chg="add del mod">
          <ac:chgData name="沐阳 陈" userId="2e43cdc663df387f" providerId="LiveId" clId="{A373A28E-39D2-498A-AB55-E2BABD029983}" dt="2025-05-18T17:32:49.234" v="1328" actId="478"/>
          <ac:graphicFrameMkLst>
            <pc:docMk/>
            <pc:sldMk cId="4292443467" sldId="533"/>
            <ac:graphicFrameMk id="18" creationId="{4CB80F84-9934-4EB1-9F98-521F9423AFA7}"/>
          </ac:graphicFrameMkLst>
        </pc:graphicFrameChg>
        <pc:picChg chg="del">
          <ac:chgData name="沐阳 陈" userId="2e43cdc663df387f" providerId="LiveId" clId="{A373A28E-39D2-498A-AB55-E2BABD029983}" dt="2025-05-18T17:24:57.165" v="1235" actId="478"/>
          <ac:picMkLst>
            <pc:docMk/>
            <pc:sldMk cId="4292443467" sldId="533"/>
            <ac:picMk id="3" creationId="{D02B8A29-2A96-40E6-AB51-ADF9A3571E5F}"/>
          </ac:picMkLst>
        </pc:picChg>
        <pc:picChg chg="mod">
          <ac:chgData name="沐阳 陈" userId="2e43cdc663df387f" providerId="LiveId" clId="{A373A28E-39D2-498A-AB55-E2BABD029983}" dt="2025-05-18T17:28:24.202" v="1263" actId="1076"/>
          <ac:picMkLst>
            <pc:docMk/>
            <pc:sldMk cId="4292443467" sldId="533"/>
            <ac:picMk id="6" creationId="{22059BD9-A03A-4D24-93CA-523362A6FDE0}"/>
          </ac:picMkLst>
        </pc:picChg>
        <pc:picChg chg="add mod">
          <ac:chgData name="沐阳 陈" userId="2e43cdc663df387f" providerId="LiveId" clId="{A373A28E-39D2-498A-AB55-E2BABD029983}" dt="2025-05-18T17:29:58.578" v="1272" actId="14100"/>
          <ac:picMkLst>
            <pc:docMk/>
            <pc:sldMk cId="4292443467" sldId="533"/>
            <ac:picMk id="8" creationId="{43994364-171B-41F9-AAB6-4ED249D41407}"/>
          </ac:picMkLst>
        </pc:picChg>
        <pc:picChg chg="add mod">
          <ac:chgData name="沐阳 陈" userId="2e43cdc663df387f" providerId="LiveId" clId="{A373A28E-39D2-498A-AB55-E2BABD029983}" dt="2025-05-18T17:29:42.303" v="1268" actId="1076"/>
          <ac:picMkLst>
            <pc:docMk/>
            <pc:sldMk cId="4292443467" sldId="533"/>
            <ac:picMk id="10" creationId="{EBF4F5D8-2DAC-4D7B-A058-98E3CFFADB4F}"/>
          </ac:picMkLst>
        </pc:picChg>
        <pc:picChg chg="del mod">
          <ac:chgData name="沐阳 陈" userId="2e43cdc663df387f" providerId="LiveId" clId="{A373A28E-39D2-498A-AB55-E2BABD029983}" dt="2025-05-18T17:25:37.191" v="1251" actId="478"/>
          <ac:picMkLst>
            <pc:docMk/>
            <pc:sldMk cId="4292443467" sldId="533"/>
            <ac:picMk id="11" creationId="{73336B77-8E47-479E-B78A-76E30815A313}"/>
          </ac:picMkLst>
        </pc:picChg>
      </pc:sldChg>
      <pc:sldChg chg="delSp modSp add mod ord">
        <pc:chgData name="沐阳 陈" userId="2e43cdc663df387f" providerId="LiveId" clId="{A373A28E-39D2-498A-AB55-E2BABD029983}" dt="2025-05-18T18:36:10.036" v="2539" actId="20577"/>
        <pc:sldMkLst>
          <pc:docMk/>
          <pc:sldMk cId="364989278" sldId="557"/>
        </pc:sldMkLst>
        <pc:spChg chg="del">
          <ac:chgData name="沐阳 陈" userId="2e43cdc663df387f" providerId="LiveId" clId="{A373A28E-39D2-498A-AB55-E2BABD029983}" dt="2025-05-18T17:59:54.052" v="1579" actId="478"/>
          <ac:spMkLst>
            <pc:docMk/>
            <pc:sldMk cId="364989278" sldId="557"/>
            <ac:spMk id="2" creationId="{D1C8858D-E032-4F2F-B088-98B7FB18168B}"/>
          </ac:spMkLst>
        </pc:spChg>
        <pc:spChg chg="del">
          <ac:chgData name="沐阳 陈" userId="2e43cdc663df387f" providerId="LiveId" clId="{A373A28E-39D2-498A-AB55-E2BABD029983}" dt="2025-05-18T17:59:56.736" v="1580" actId="478"/>
          <ac:spMkLst>
            <pc:docMk/>
            <pc:sldMk cId="364989278" sldId="557"/>
            <ac:spMk id="3" creationId="{29897BE2-DA27-47A2-9747-1D3C0C0263B3}"/>
          </ac:spMkLst>
        </pc:spChg>
        <pc:spChg chg="mod">
          <ac:chgData name="沐阳 陈" userId="2e43cdc663df387f" providerId="LiveId" clId="{A373A28E-39D2-498A-AB55-E2BABD029983}" dt="2025-05-18T18:30:43.946" v="2287" actId="20577"/>
          <ac:spMkLst>
            <pc:docMk/>
            <pc:sldMk cId="364989278" sldId="557"/>
            <ac:spMk id="5" creationId="{00000000-0000-0000-0000-000000000000}"/>
          </ac:spMkLst>
        </pc:spChg>
        <pc:spChg chg="mod">
          <ac:chgData name="沐阳 陈" userId="2e43cdc663df387f" providerId="LiveId" clId="{A373A28E-39D2-498A-AB55-E2BABD029983}" dt="2025-05-18T18:36:10.036" v="2539" actId="20577"/>
          <ac:spMkLst>
            <pc:docMk/>
            <pc:sldMk cId="364989278" sldId="557"/>
            <ac:spMk id="6" creationId="{00000000-0000-0000-0000-000000000000}"/>
          </ac:spMkLst>
        </pc:spChg>
      </pc:sldChg>
      <pc:sldChg chg="addSp delSp modSp add mod">
        <pc:chgData name="沐阳 陈" userId="2e43cdc663df387f" providerId="LiveId" clId="{A373A28E-39D2-498A-AB55-E2BABD029983}" dt="2025-05-18T18:24:37.892" v="1945" actId="20577"/>
        <pc:sldMkLst>
          <pc:docMk/>
          <pc:sldMk cId="2949516495" sldId="558"/>
        </pc:sldMkLst>
        <pc:spChg chg="add mod">
          <ac:chgData name="沐阳 陈" userId="2e43cdc663df387f" providerId="LiveId" clId="{A373A28E-39D2-498A-AB55-E2BABD029983}" dt="2025-05-18T18:17:20.195" v="1934" actId="1076"/>
          <ac:spMkLst>
            <pc:docMk/>
            <pc:sldMk cId="2949516495" sldId="558"/>
            <ac:spMk id="11" creationId="{0D6C1373-319B-4417-9590-836DC39E3671}"/>
          </ac:spMkLst>
        </pc:spChg>
        <pc:spChg chg="mod">
          <ac:chgData name="沐阳 陈" userId="2e43cdc663df387f" providerId="LiveId" clId="{A373A28E-39D2-498A-AB55-E2BABD029983}" dt="2025-05-18T18:24:37.892" v="1945" actId="20577"/>
          <ac:spMkLst>
            <pc:docMk/>
            <pc:sldMk cId="2949516495" sldId="558"/>
            <ac:spMk id="12" creationId="{00D2512A-DAA5-46AA-962C-ADED4EB5C7A4}"/>
          </ac:spMkLst>
        </pc:spChg>
        <pc:spChg chg="del">
          <ac:chgData name="沐阳 陈" userId="2e43cdc663df387f" providerId="LiveId" clId="{A373A28E-39D2-498A-AB55-E2BABD029983}" dt="2025-05-18T18:10:35.997" v="1682" actId="478"/>
          <ac:spMkLst>
            <pc:docMk/>
            <pc:sldMk cId="2949516495" sldId="558"/>
            <ac:spMk id="16" creationId="{BEE4FFD9-D7C0-4B8B-B3B4-901A265950C1}"/>
          </ac:spMkLst>
        </pc:spChg>
        <pc:graphicFrameChg chg="del">
          <ac:chgData name="沐阳 陈" userId="2e43cdc663df387f" providerId="LiveId" clId="{A373A28E-39D2-498A-AB55-E2BABD029983}" dt="2025-05-18T18:10:52.342" v="1685" actId="478"/>
          <ac:graphicFrameMkLst>
            <pc:docMk/>
            <pc:sldMk cId="2949516495" sldId="558"/>
            <ac:graphicFrameMk id="19" creationId="{00EA0559-7E83-4995-9400-0B13E10ADFEA}"/>
          </ac:graphicFrameMkLst>
        </pc:graphicFrameChg>
        <pc:picChg chg="del">
          <ac:chgData name="沐阳 陈" userId="2e43cdc663df387f" providerId="LiveId" clId="{A373A28E-39D2-498A-AB55-E2BABD029983}" dt="2025-05-18T18:10:48.650" v="1684" actId="478"/>
          <ac:picMkLst>
            <pc:docMk/>
            <pc:sldMk cId="2949516495" sldId="558"/>
            <ac:picMk id="3" creationId="{8BDB2A96-C8BC-4DD8-B71D-4F3EB10FE32B}"/>
          </ac:picMkLst>
        </pc:picChg>
        <pc:picChg chg="mod">
          <ac:chgData name="沐阳 陈" userId="2e43cdc663df387f" providerId="LiveId" clId="{A373A28E-39D2-498A-AB55-E2BABD029983}" dt="2025-05-18T18:11:08.099" v="1692" actId="1076"/>
          <ac:picMkLst>
            <pc:docMk/>
            <pc:sldMk cId="2949516495" sldId="558"/>
            <ac:picMk id="10" creationId="{C2AA12C1-A98A-4A4B-A44E-DC72EE50C4CC}"/>
          </ac:picMkLst>
        </pc:picChg>
        <pc:picChg chg="del">
          <ac:chgData name="沐阳 陈" userId="2e43cdc663df387f" providerId="LiveId" clId="{A373A28E-39D2-498A-AB55-E2BABD029983}" dt="2025-05-18T18:10:44.972" v="1683" actId="478"/>
          <ac:picMkLst>
            <pc:docMk/>
            <pc:sldMk cId="2949516495" sldId="558"/>
            <ac:picMk id="15" creationId="{6FF4D848-E7C9-41AB-90AE-612AB602E694}"/>
          </ac:picMkLst>
        </pc:picChg>
      </pc:sldChg>
      <pc:sldChg chg="addSp modSp add mod">
        <pc:chgData name="沐阳 陈" userId="2e43cdc663df387f" providerId="LiveId" clId="{A373A28E-39D2-498A-AB55-E2BABD029983}" dt="2025-05-18T18:30:15.928" v="2268" actId="1076"/>
        <pc:sldMkLst>
          <pc:docMk/>
          <pc:sldMk cId="622428209" sldId="559"/>
        </pc:sldMkLst>
        <pc:spChg chg="add mod">
          <ac:chgData name="沐阳 陈" userId="2e43cdc663df387f" providerId="LiveId" clId="{A373A28E-39D2-498A-AB55-E2BABD029983}" dt="2025-05-18T18:27:51.545" v="2187" actId="1076"/>
          <ac:spMkLst>
            <pc:docMk/>
            <pc:sldMk cId="622428209" sldId="559"/>
            <ac:spMk id="2" creationId="{D53C4B9D-3C76-443B-BB18-07EE3C040A97}"/>
          </ac:spMkLst>
        </pc:spChg>
        <pc:spChg chg="add mod">
          <ac:chgData name="沐阳 陈" userId="2e43cdc663df387f" providerId="LiveId" clId="{A373A28E-39D2-498A-AB55-E2BABD029983}" dt="2025-05-18T18:30:00.416" v="2266" actId="1076"/>
          <ac:spMkLst>
            <pc:docMk/>
            <pc:sldMk cId="622428209" sldId="559"/>
            <ac:spMk id="6" creationId="{474305CB-1E78-4618-B210-BDCF591B81FB}"/>
          </ac:spMkLst>
        </pc:spChg>
        <pc:spChg chg="mod">
          <ac:chgData name="沐阳 陈" userId="2e43cdc663df387f" providerId="LiveId" clId="{A373A28E-39D2-498A-AB55-E2BABD029983}" dt="2025-05-18T18:27:43.870" v="2186" actId="20577"/>
          <ac:spMkLst>
            <pc:docMk/>
            <pc:sldMk cId="622428209" sldId="559"/>
            <ac:spMk id="11" creationId="{0D6C1373-319B-4417-9590-836DC39E3671}"/>
          </ac:spMkLst>
        </pc:spChg>
        <pc:spChg chg="mod">
          <ac:chgData name="沐阳 陈" userId="2e43cdc663df387f" providerId="LiveId" clId="{A373A28E-39D2-498A-AB55-E2BABD029983}" dt="2025-05-18T18:24:51.045" v="1953" actId="20577"/>
          <ac:spMkLst>
            <pc:docMk/>
            <pc:sldMk cId="622428209" sldId="559"/>
            <ac:spMk id="12" creationId="{00D2512A-DAA5-46AA-962C-ADED4EB5C7A4}"/>
          </ac:spMkLst>
        </pc:spChg>
        <pc:picChg chg="add mod">
          <ac:chgData name="沐阳 陈" userId="2e43cdc663df387f" providerId="LiveId" clId="{A373A28E-39D2-498A-AB55-E2BABD029983}" dt="2025-05-18T18:30:15.928" v="2268" actId="1076"/>
          <ac:picMkLst>
            <pc:docMk/>
            <pc:sldMk cId="622428209" sldId="559"/>
            <ac:picMk id="4" creationId="{396C2879-4AF7-4272-898B-1EAA3ADF71D8}"/>
          </ac:picMkLst>
        </pc:picChg>
        <pc:picChg chg="mod">
          <ac:chgData name="沐阳 陈" userId="2e43cdc663df387f" providerId="LiveId" clId="{A373A28E-39D2-498A-AB55-E2BABD029983}" dt="2025-05-18T18:30:11.749" v="2267" actId="1076"/>
          <ac:picMkLst>
            <pc:docMk/>
            <pc:sldMk cId="622428209" sldId="559"/>
            <ac:picMk id="10" creationId="{C2AA12C1-A98A-4A4B-A44E-DC72EE50C4CC}"/>
          </ac:picMkLst>
        </pc:picChg>
      </pc:sldChg>
      <pc:sldMasterChg chg="delSldLayout">
        <pc:chgData name="沐阳 陈" userId="2e43cdc663df387f" providerId="LiveId" clId="{A373A28E-39D2-498A-AB55-E2BABD029983}" dt="2025-05-18T18:00:40.798" v="1581" actId="47"/>
        <pc:sldMasterMkLst>
          <pc:docMk/>
          <pc:sldMasterMk cId="0" sldId="2147483648"/>
        </pc:sldMasterMkLst>
        <pc:sldLayoutChg chg="del">
          <pc:chgData name="沐阳 陈" userId="2e43cdc663df387f" providerId="LiveId" clId="{A373A28E-39D2-498A-AB55-E2BABD029983}" dt="2025-05-18T18:00:40.798" v="1581" actId="47"/>
          <pc:sldLayoutMkLst>
            <pc:docMk/>
            <pc:sldMasterMk cId="0" sldId="2147483648"/>
            <pc:sldLayoutMk cId="522961336" sldId="214748366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9CEE9FF-34C0-4284-8B66-74823E184E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9BC67F-4A1F-4258-BD31-0BCB80EB26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E53F6-3059-4328-93A9-BD7D34669B30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BED428-E1CA-4C71-B550-03AC48A398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0922E4-4338-4352-BBB1-68AC95FC4D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3A6E6-D1F1-4038-A378-667C8479C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7533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14E47-C7F4-45E2-B519-5E277AAA181D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AC6A4-0300-4A43-BDA4-DEA9A2418F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2385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FF2B9-8E73-D34C-B6C3-32500BF38EB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2376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714"/>
              </a:lnSpc>
            </a:pPr>
            <a:endParaRPr spc="-2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60"/>
              </a:lnSpc>
            </a:pPr>
            <a:r>
              <a:rPr lang="en-US" altLang="zh-CN" spc="-20"/>
              <a:t>2025/5/19</a:t>
            </a:r>
            <a:endParaRPr spc="-2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60"/>
              </a:lnSpc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/12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714"/>
              </a:lnSpc>
            </a:pPr>
            <a:endParaRPr spc="-2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60"/>
              </a:lnSpc>
            </a:pPr>
            <a:r>
              <a:rPr lang="en-US" altLang="zh-CN" spc="-20"/>
              <a:t>2025/5/19</a:t>
            </a:r>
            <a:endParaRPr spc="-2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60"/>
              </a:lnSpc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/12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960" y="1339453"/>
            <a:ext cx="8545710" cy="507206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69664" y="6477000"/>
            <a:ext cx="8778240" cy="0"/>
          </a:xfrm>
          <a:custGeom>
            <a:avLst/>
            <a:gdLst/>
            <a:ahLst/>
            <a:cxnLst/>
            <a:rect l="l" t="t" r="r" b="b"/>
            <a:pathLst>
              <a:path w="8778240">
                <a:moveTo>
                  <a:pt x="0" y="0"/>
                </a:moveTo>
                <a:lnTo>
                  <a:pt x="8777887" y="0"/>
                </a:lnTo>
              </a:path>
            </a:pathLst>
          </a:custGeom>
          <a:ln w="357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87523" y="205383"/>
            <a:ext cx="2080895" cy="304165"/>
          </a:xfrm>
          <a:custGeom>
            <a:avLst/>
            <a:gdLst/>
            <a:ahLst/>
            <a:cxnLst/>
            <a:rect l="l" t="t" r="r" b="b"/>
            <a:pathLst>
              <a:path w="2080895" h="304165">
                <a:moveTo>
                  <a:pt x="2080618" y="303609"/>
                </a:moveTo>
                <a:lnTo>
                  <a:pt x="0" y="303609"/>
                </a:lnTo>
                <a:lnTo>
                  <a:pt x="0" y="0"/>
                </a:lnTo>
                <a:lnTo>
                  <a:pt x="2080618" y="0"/>
                </a:lnTo>
                <a:lnTo>
                  <a:pt x="2080618" y="303609"/>
                </a:lnTo>
                <a:close/>
              </a:path>
            </a:pathLst>
          </a:custGeom>
          <a:solidFill>
            <a:srgbClr val="2F5D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384226" y="205383"/>
            <a:ext cx="795020" cy="241300"/>
          </a:xfrm>
          <a:custGeom>
            <a:avLst/>
            <a:gdLst/>
            <a:ahLst/>
            <a:cxnLst/>
            <a:rect l="l" t="t" r="r" b="b"/>
            <a:pathLst>
              <a:path w="795019" h="241300">
                <a:moveTo>
                  <a:pt x="794742" y="241101"/>
                </a:moveTo>
                <a:lnTo>
                  <a:pt x="0" y="241101"/>
                </a:lnTo>
                <a:lnTo>
                  <a:pt x="0" y="0"/>
                </a:lnTo>
                <a:lnTo>
                  <a:pt x="794742" y="0"/>
                </a:lnTo>
                <a:lnTo>
                  <a:pt x="794742" y="241101"/>
                </a:lnTo>
                <a:close/>
              </a:path>
            </a:pathLst>
          </a:custGeom>
          <a:solidFill>
            <a:srgbClr val="3B56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714"/>
              </a:lnSpc>
            </a:pPr>
            <a:endParaRPr spc="-2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60"/>
              </a:lnSpc>
            </a:pPr>
            <a:r>
              <a:rPr lang="en-US" altLang="zh-CN" spc="-20"/>
              <a:t>2025/5/19</a:t>
            </a:r>
            <a:endParaRPr spc="-2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60"/>
              </a:lnSpc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/12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714"/>
              </a:lnSpc>
            </a:pPr>
            <a:endParaRPr spc="-2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60"/>
              </a:lnSpc>
            </a:pPr>
            <a:r>
              <a:rPr lang="en-US" altLang="zh-CN" spc="-20"/>
              <a:t>2025/5/19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60"/>
              </a:lnSpc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/12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714"/>
              </a:lnSpc>
            </a:pPr>
            <a:endParaRPr spc="-2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60"/>
              </a:lnSpc>
            </a:pPr>
            <a:r>
              <a:rPr lang="en-US" altLang="zh-CN" spc="-20"/>
              <a:t>2025/5/19</a:t>
            </a:r>
            <a:endParaRPr spc="-20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60"/>
              </a:lnSpc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/12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2025/5/19</a:t>
            </a:r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527C-483D-2743-B756-F2885E8D0E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2147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925" y="74363"/>
            <a:ext cx="8998148" cy="28249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7476" y="1318815"/>
            <a:ext cx="8012430" cy="3712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7616" y="6525082"/>
            <a:ext cx="1595755" cy="233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714"/>
              </a:lnSpc>
            </a:pPr>
            <a:endParaRPr spc="-2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117187" y="6530696"/>
            <a:ext cx="1252220" cy="226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60"/>
              </a:lnSpc>
            </a:pPr>
            <a:r>
              <a:rPr lang="en-US" altLang="zh-CN" spc="-20"/>
              <a:t>2025/5/19</a:t>
            </a:r>
            <a:endParaRPr spc="-2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29301" y="6526231"/>
            <a:ext cx="495661" cy="226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60"/>
              </a:lnSpc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hf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FA1AC0D-CCBF-E513-315B-56D3930D2205}"/>
              </a:ext>
            </a:extLst>
          </p:cNvPr>
          <p:cNvSpPr/>
          <p:nvPr/>
        </p:nvSpPr>
        <p:spPr>
          <a:xfrm>
            <a:off x="3122562" y="2883324"/>
            <a:ext cx="325188" cy="291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876" y="2409104"/>
            <a:ext cx="9131300" cy="381000"/>
          </a:xfrm>
          <a:prstGeom prst="rect">
            <a:avLst/>
          </a:prstGeom>
          <a:noFill/>
          <a:ln cap="rnd">
            <a:noFill/>
          </a:ln>
          <a:effectLst>
            <a:outerShdw blurRad="114300" dist="139700" dir="900000" sx="99000" sy="99000" algn="tl" rotWithShape="0">
              <a:prstClr val="black">
                <a:alpha val="77000"/>
              </a:prstClr>
            </a:outerShdw>
          </a:effectLst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International Center for Quantum Materials, Peking University</a:t>
            </a:r>
            <a:endParaRPr 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6724" y="1830951"/>
            <a:ext cx="91700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Mu-Yang Chen(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陈沐阳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TextBox 17"/>
          <p:cNvSpPr txBox="1"/>
          <p:nvPr/>
        </p:nvSpPr>
        <p:spPr>
          <a:xfrm>
            <a:off x="-6724" y="6234064"/>
            <a:ext cx="913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本科生毕业答辩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北京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05/19/2025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2" descr="北京大学">
            <a:extLst>
              <a:ext uri="{FF2B5EF4-FFF2-40B4-BE49-F238E27FC236}">
                <a16:creationId xmlns:a16="http://schemas.microsoft.com/office/drawing/2014/main" id="{FA2500DD-2EC2-DCCB-158F-254FB7834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904" y="5111590"/>
            <a:ext cx="2790438" cy="78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461C31-6086-BF9D-F8A5-BAA28AE44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724" y="5018510"/>
            <a:ext cx="4110942" cy="1007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8">
                <a:extLst>
                  <a:ext uri="{FF2B5EF4-FFF2-40B4-BE49-F238E27FC236}">
                    <a16:creationId xmlns:a16="http://schemas.microsoft.com/office/drawing/2014/main" id="{D9F6C09E-D6C2-5079-0BF0-4B257727EA2B}"/>
                  </a:ext>
                </a:extLst>
              </p:cNvPr>
              <p:cNvSpPr/>
              <p:nvPr/>
            </p:nvSpPr>
            <p:spPr>
              <a:xfrm>
                <a:off x="1227" y="558192"/>
                <a:ext cx="91226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Superconductivity in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𝜽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𝟔𝟓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sz="28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tWSe2</a:t>
                </a:r>
              </a:p>
            </p:txBody>
          </p:sp>
        </mc:Choice>
        <mc:Fallback xmlns="">
          <p:sp>
            <p:nvSpPr>
              <p:cNvPr id="4" name="Rectangle 8">
                <a:extLst>
                  <a:ext uri="{FF2B5EF4-FFF2-40B4-BE49-F238E27FC236}">
                    <a16:creationId xmlns:a16="http://schemas.microsoft.com/office/drawing/2014/main" id="{D9F6C09E-D6C2-5079-0BF0-4B257727EA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" y="558192"/>
                <a:ext cx="9122602" cy="523220"/>
              </a:xfrm>
              <a:prstGeom prst="rect">
                <a:avLst/>
              </a:prstGeom>
              <a:blipFill>
                <a:blip r:embed="rId5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777BC34D-DC13-4316-901C-DF45E6A40D20}"/>
              </a:ext>
            </a:extLst>
          </p:cNvPr>
          <p:cNvSpPr txBox="1">
            <a:spLocks/>
          </p:cNvSpPr>
          <p:nvPr/>
        </p:nvSpPr>
        <p:spPr>
          <a:xfrm>
            <a:off x="38569" y="3192008"/>
            <a:ext cx="9131300" cy="381000"/>
          </a:xfrm>
          <a:prstGeom prst="rect">
            <a:avLst/>
          </a:prstGeom>
          <a:noFill/>
          <a:ln cap="rnd">
            <a:noFill/>
          </a:ln>
          <a:effectLst>
            <a:outerShdw blurRad="114300" dist="139700" dir="900000" sx="99000" sy="99000" algn="tl" rotWithShape="0">
              <a:prstClr val="black">
                <a:alpha val="77000"/>
              </a:prstClr>
            </a:outerShdw>
          </a:effectLst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Advisor: </a:t>
            </a:r>
            <a:r>
              <a:rPr lang="en-US" altLang="zh-CN" sz="2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Jiabin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Yu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（于家斌）   </a:t>
            </a:r>
            <a:r>
              <a:rPr lang="en-US" altLang="zh-CN" sz="2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B.A.Bernevig</a:t>
            </a:r>
            <a:endParaRPr 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93E73FD-8656-434D-AFA1-A407735014B7}"/>
              </a:ext>
            </a:extLst>
          </p:cNvPr>
          <p:cNvSpPr txBox="1">
            <a:spLocks/>
          </p:cNvSpPr>
          <p:nvPr/>
        </p:nvSpPr>
        <p:spPr>
          <a:xfrm>
            <a:off x="-24889" y="3706028"/>
            <a:ext cx="9131300" cy="381000"/>
          </a:xfrm>
          <a:prstGeom prst="rect">
            <a:avLst/>
          </a:prstGeom>
          <a:noFill/>
          <a:ln cap="rnd">
            <a:noFill/>
          </a:ln>
          <a:effectLst>
            <a:outerShdw blurRad="114300" dist="139700" dir="900000" sx="99000" sy="99000" algn="tl" rotWithShape="0">
              <a:prstClr val="black">
                <a:alpha val="77000"/>
              </a:prstClr>
            </a:outerShdw>
          </a:effectLst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Defense Advisor: </a:t>
            </a:r>
            <a:r>
              <a:rPr lang="en-US" altLang="zh-CN" sz="2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Zhida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Song(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宋志达）</a:t>
            </a:r>
            <a:endParaRPr 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5BF2D0-1667-452A-9FBE-01AB01B69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527C-483D-2743-B756-F2885E8D0E5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670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84"/>
    </mc:Choice>
    <mc:Fallback>
      <p:transition spd="slow" advTm="498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69664" y="6481464"/>
            <a:ext cx="8778240" cy="0"/>
          </a:xfrm>
          <a:custGeom>
            <a:avLst/>
            <a:gdLst/>
            <a:ahLst/>
            <a:cxnLst/>
            <a:rect l="l" t="t" r="r" b="b"/>
            <a:pathLst>
              <a:path w="8778240">
                <a:moveTo>
                  <a:pt x="0" y="0"/>
                </a:moveTo>
                <a:lnTo>
                  <a:pt x="8777887" y="0"/>
                </a:lnTo>
              </a:path>
            </a:pathLst>
          </a:custGeom>
          <a:ln w="26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D2512A-DAA5-46AA-962C-ADED4EB5C7A4}"/>
              </a:ext>
            </a:extLst>
          </p:cNvPr>
          <p:cNvSpPr txBox="1"/>
          <p:nvPr/>
        </p:nvSpPr>
        <p:spPr>
          <a:xfrm>
            <a:off x="388360" y="256322"/>
            <a:ext cx="231952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144F017B-ACF2-4E48-B900-27F3C19A09E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4117975" y="6530975"/>
            <a:ext cx="1250950" cy="204788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US" altLang="zh-CN" sz="1450" spc="-20">
                <a:solidFill>
                  <a:srgbClr val="282828"/>
                </a:solidFill>
                <a:latin typeface="Arial"/>
                <a:cs typeface="Arial"/>
              </a:rPr>
              <a:t>2025/5/19</a:t>
            </a:r>
            <a:endParaRPr lang="en-US" sz="1450" spc="-20" dirty="0">
              <a:solidFill>
                <a:srgbClr val="282828"/>
              </a:solidFill>
              <a:latin typeface="Arial"/>
              <a:cs typeface="Arial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92DE494-598C-4AEB-850E-19E3C22527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60"/>
              </a:lnSpc>
            </a:pPr>
            <a:fld id="{81D60167-4931-47E6-BA6A-407CBD079E47}" type="slidenum">
              <a:rPr lang="en-US" altLang="zh-CN" spc="-20" smtClean="0"/>
              <a:t>10</a:t>
            </a:fld>
            <a:r>
              <a:rPr lang="en-US" altLang="zh-CN" spc="-20"/>
              <a:t>/12</a:t>
            </a:r>
            <a:endParaRPr lang="en-US" altLang="zh-CN" spc="-2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AA12C1-A98A-4A4B-A44E-DC72EE50C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600" y="720164"/>
            <a:ext cx="5791200" cy="351514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D6C1373-319B-4417-9590-836DC39E3671}"/>
              </a:ext>
            </a:extLst>
          </p:cNvPr>
          <p:cNvSpPr txBox="1"/>
          <p:nvPr/>
        </p:nvSpPr>
        <p:spPr>
          <a:xfrm>
            <a:off x="1100991" y="4343400"/>
            <a:ext cx="7889137" cy="133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Phase Diagram: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Translational symmetry breaking: CDW,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IVC order, IKS order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Observation of IVC-ordered correlated insulators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516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69664" y="6481464"/>
            <a:ext cx="8778240" cy="0"/>
          </a:xfrm>
          <a:custGeom>
            <a:avLst/>
            <a:gdLst/>
            <a:ahLst/>
            <a:cxnLst/>
            <a:rect l="l" t="t" r="r" b="b"/>
            <a:pathLst>
              <a:path w="8778240">
                <a:moveTo>
                  <a:pt x="0" y="0"/>
                </a:moveTo>
                <a:lnTo>
                  <a:pt x="8777887" y="0"/>
                </a:lnTo>
              </a:path>
            </a:pathLst>
          </a:custGeom>
          <a:ln w="26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D2512A-DAA5-46AA-962C-ADED4EB5C7A4}"/>
              </a:ext>
            </a:extLst>
          </p:cNvPr>
          <p:cNvSpPr txBox="1"/>
          <p:nvPr/>
        </p:nvSpPr>
        <p:spPr>
          <a:xfrm>
            <a:off x="388360" y="256322"/>
            <a:ext cx="231952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144F017B-ACF2-4E48-B900-27F3C19A09E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4117975" y="6530975"/>
            <a:ext cx="1250950" cy="204788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US" altLang="zh-CN" sz="1450" spc="-20">
                <a:solidFill>
                  <a:srgbClr val="282828"/>
                </a:solidFill>
                <a:latin typeface="Arial"/>
                <a:cs typeface="Arial"/>
              </a:rPr>
              <a:t>2025/5/19</a:t>
            </a:r>
            <a:endParaRPr lang="en-US" sz="1450" spc="-20" dirty="0">
              <a:solidFill>
                <a:srgbClr val="282828"/>
              </a:solidFill>
              <a:latin typeface="Arial"/>
              <a:cs typeface="Arial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92DE494-598C-4AEB-850E-19E3C22527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60"/>
              </a:lnSpc>
            </a:pPr>
            <a:fld id="{81D60167-4931-47E6-BA6A-407CBD079E47}" type="slidenum">
              <a:rPr lang="en-US" altLang="zh-CN" spc="-20" smtClean="0"/>
              <a:t>11</a:t>
            </a:fld>
            <a:r>
              <a:rPr lang="en-US" altLang="zh-CN" spc="-20"/>
              <a:t>/12</a:t>
            </a:r>
            <a:endParaRPr lang="en-US" altLang="zh-CN" spc="-2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AA12C1-A98A-4A4B-A44E-DC72EE50C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1200" y="853730"/>
            <a:ext cx="5791200" cy="173666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D6C1373-319B-4417-9590-836DC39E3671}"/>
              </a:ext>
            </a:extLst>
          </p:cNvPr>
          <p:cNvSpPr txBox="1"/>
          <p:nvPr/>
        </p:nvSpPr>
        <p:spPr>
          <a:xfrm>
            <a:off x="1058767" y="2438400"/>
            <a:ext cx="8009033" cy="133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Phase Diagram: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Weak interaction: translational symmetry breaking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Strong interaction: U(1) symmetry breaking                Valley polarized states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D53C4B9D-3C76-443B-BB18-07EE3C040A97}"/>
              </a:ext>
            </a:extLst>
          </p:cNvPr>
          <p:cNvSpPr/>
          <p:nvPr/>
        </p:nvSpPr>
        <p:spPr>
          <a:xfrm>
            <a:off x="5943600" y="3505200"/>
            <a:ext cx="685800" cy="132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6C2879-4AF7-4272-898B-1EAA3ADF7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34" y="3773637"/>
            <a:ext cx="7505700" cy="21641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4305CB-1E78-4618-B210-BDCF591B81FB}"/>
              </a:ext>
            </a:extLst>
          </p:cNvPr>
          <p:cNvSpPr txBox="1"/>
          <p:nvPr/>
        </p:nvSpPr>
        <p:spPr>
          <a:xfrm>
            <a:off x="2590800" y="588884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Benchmark: 2BPV Hartree-</a:t>
            </a:r>
            <a:r>
              <a:rPr lang="en-US" altLang="zh-CN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Fock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band structures </a:t>
            </a:r>
            <a:endParaRPr lang="zh-CN" alt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428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/>
        </p:nvSpPr>
        <p:spPr>
          <a:xfrm>
            <a:off x="0" y="115372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Outlook</a:t>
            </a:r>
            <a:endParaRPr 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64180" y="2308398"/>
                <a:ext cx="801564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general method to construct continuum models from DFT date was introduced.</a:t>
                </a:r>
              </a:p>
              <a:p>
                <a:pPr marL="342900" indent="-342900">
                  <a:buAutoNum type="arabicPeriod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Numerical simulation of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3.65°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tWSe2 aligned well with the experiment.</a:t>
                </a:r>
              </a:p>
              <a:p>
                <a:pPr marL="342900" indent="-342900">
                  <a:buAutoNum type="arabicPeriod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Mechanisms behind the unconventional superconductivity: spin fluctuation?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80" y="2308398"/>
                <a:ext cx="8015640" cy="1477328"/>
              </a:xfrm>
              <a:prstGeom prst="rect">
                <a:avLst/>
              </a:prstGeom>
              <a:blipFill>
                <a:blip r:embed="rId2"/>
                <a:stretch>
                  <a:fillRect l="-533" t="-2479" r="-381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58">
            <a:extLst>
              <a:ext uri="{FF2B5EF4-FFF2-40B4-BE49-F238E27FC236}">
                <a16:creationId xmlns:a16="http://schemas.microsoft.com/office/drawing/2014/main" id="{6CF67DD6-1ABD-4FEA-3237-6C31DD743917}"/>
              </a:ext>
            </a:extLst>
          </p:cNvPr>
          <p:cNvSpPr txBox="1"/>
          <p:nvPr/>
        </p:nvSpPr>
        <p:spPr>
          <a:xfrm>
            <a:off x="1138293" y="4355628"/>
            <a:ext cx="6867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381E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71EB4D-0A9A-423E-81F2-77749B07EED0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660"/>
              </a:lnSpc>
            </a:pPr>
            <a:r>
              <a:rPr lang="en-US" altLang="zh-CN" spc="-20"/>
              <a:t>2025/5/19</a:t>
            </a:r>
            <a:endParaRPr lang="en-US" spc="-2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457991-E64E-4CC8-BE91-9F6161D071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60"/>
              </a:lnSpc>
            </a:pPr>
            <a:fld id="{81D60167-4931-47E6-BA6A-407CBD079E47}" type="slidenum">
              <a:rPr lang="en-US" altLang="zh-CN" spc="-20" smtClean="0"/>
              <a:t>12</a:t>
            </a:fld>
            <a:r>
              <a:rPr lang="en-US" altLang="zh-CN" spc="-20"/>
              <a:t>/12</a:t>
            </a:r>
            <a:endParaRPr lang="en-US" altLang="zh-CN" spc="-20" dirty="0"/>
          </a:p>
        </p:txBody>
      </p:sp>
    </p:spTree>
    <p:extLst>
      <p:ext uri="{BB962C8B-B14F-4D97-AF65-F5344CB8AC3E}">
        <p14:creationId xmlns:p14="http://schemas.microsoft.com/office/powerpoint/2010/main" val="36498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69664" y="6481464"/>
            <a:ext cx="8778240" cy="0"/>
          </a:xfrm>
          <a:custGeom>
            <a:avLst/>
            <a:gdLst/>
            <a:ahLst/>
            <a:cxnLst/>
            <a:rect l="l" t="t" r="r" b="b"/>
            <a:pathLst>
              <a:path w="8778240">
                <a:moveTo>
                  <a:pt x="0" y="0"/>
                </a:moveTo>
                <a:lnTo>
                  <a:pt x="8777887" y="0"/>
                </a:lnTo>
              </a:path>
            </a:pathLst>
          </a:custGeom>
          <a:ln w="26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D2512A-DAA5-46AA-962C-ADED4EB5C7A4}"/>
              </a:ext>
            </a:extLst>
          </p:cNvPr>
          <p:cNvSpPr txBox="1"/>
          <p:nvPr/>
        </p:nvSpPr>
        <p:spPr>
          <a:xfrm>
            <a:off x="388360" y="256322"/>
            <a:ext cx="231952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Introduction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144F017B-ACF2-4E48-B900-27F3C19A09E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4117975" y="6530975"/>
            <a:ext cx="1250950" cy="204788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US" altLang="zh-CN" sz="1450" spc="-20">
                <a:solidFill>
                  <a:srgbClr val="282828"/>
                </a:solidFill>
                <a:latin typeface="Arial"/>
                <a:cs typeface="Arial"/>
              </a:rPr>
              <a:t>2025/5/19</a:t>
            </a:r>
            <a:endParaRPr lang="en-US" sz="1450" spc="-20" dirty="0">
              <a:solidFill>
                <a:srgbClr val="282828"/>
              </a:solidFill>
              <a:latin typeface="Arial"/>
              <a:cs typeface="Arial"/>
            </a:endParaRP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13889DC3-16DA-49E0-B49F-3DBD966C07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60"/>
              </a:lnSpc>
            </a:pPr>
            <a:fld id="{81D60167-4931-47E6-BA6A-407CBD079E47}" type="slidenum">
              <a:rPr lang="en-US" altLang="zh-CN" spc="-20" smtClean="0"/>
              <a:t>2</a:t>
            </a:fld>
            <a:r>
              <a:rPr lang="en-US" altLang="zh-CN" spc="-20"/>
              <a:t>/12</a:t>
            </a:r>
            <a:endParaRPr lang="en-US" altLang="zh-CN" spc="-2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97B444E-863F-41F1-B707-4F67AF19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732" y="1307832"/>
            <a:ext cx="3955869" cy="290353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0CED2BD-B209-4004-B904-B9F20A8EF11B}"/>
              </a:ext>
            </a:extLst>
          </p:cNvPr>
          <p:cNvSpPr txBox="1"/>
          <p:nvPr/>
        </p:nvSpPr>
        <p:spPr>
          <a:xfrm>
            <a:off x="4963732" y="4245248"/>
            <a:ext cx="36837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(b) </a:t>
            </a:r>
            <a:r>
              <a:rPr lang="zh-CN" altLang="en-US" sz="1400" dirty="0"/>
              <a:t>P. Ehrenfest, H. Lorentz, N. Bohr and </a:t>
            </a:r>
            <a:r>
              <a:rPr lang="en-US" altLang="zh-CN" sz="1400" dirty="0"/>
              <a:t>H.</a:t>
            </a:r>
            <a:r>
              <a:rPr lang="zh-CN" altLang="en-US" sz="1400" dirty="0"/>
              <a:t>Onnes,Leiden (1919)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648F7270-09AE-49BF-91C4-EF68D0EA6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6" y="1391968"/>
            <a:ext cx="4572000" cy="290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D0CC5A2-4A40-4D3D-AD8B-DA2FE8E99374}"/>
              </a:ext>
            </a:extLst>
          </p:cNvPr>
          <p:cNvSpPr txBox="1"/>
          <p:nvPr/>
        </p:nvSpPr>
        <p:spPr>
          <a:xfrm>
            <a:off x="304800" y="429550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(a) Discovery of Superconductors </a:t>
            </a:r>
            <a:endParaRPr lang="zh-CN" altLang="en-US" sz="1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C0F64E6-DC82-4015-AB6D-9C9750FD9FA4}"/>
              </a:ext>
            </a:extLst>
          </p:cNvPr>
          <p:cNvSpPr txBox="1"/>
          <p:nvPr/>
        </p:nvSpPr>
        <p:spPr>
          <a:xfrm>
            <a:off x="698708" y="5079687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Superconductivity: Cornerstone of modern physics and technology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663"/>
    </mc:Choice>
    <mc:Fallback>
      <p:transition spd="slow" advTm="8866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69664" y="6481464"/>
            <a:ext cx="8778240" cy="0"/>
          </a:xfrm>
          <a:custGeom>
            <a:avLst/>
            <a:gdLst/>
            <a:ahLst/>
            <a:cxnLst/>
            <a:rect l="l" t="t" r="r" b="b"/>
            <a:pathLst>
              <a:path w="8778240">
                <a:moveTo>
                  <a:pt x="0" y="0"/>
                </a:moveTo>
                <a:lnTo>
                  <a:pt x="8777887" y="0"/>
                </a:lnTo>
              </a:path>
            </a:pathLst>
          </a:custGeom>
          <a:ln w="26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D2512A-DAA5-46AA-962C-ADED4EB5C7A4}"/>
              </a:ext>
            </a:extLst>
          </p:cNvPr>
          <p:cNvSpPr txBox="1"/>
          <p:nvPr/>
        </p:nvSpPr>
        <p:spPr>
          <a:xfrm>
            <a:off x="388360" y="256322"/>
            <a:ext cx="231952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Introduction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144F017B-ACF2-4E48-B900-27F3C19A09E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4117975" y="6530975"/>
            <a:ext cx="1250950" cy="204788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US" altLang="zh-CN" sz="1450" spc="-20">
                <a:solidFill>
                  <a:srgbClr val="282828"/>
                </a:solidFill>
                <a:latin typeface="Arial"/>
                <a:cs typeface="Arial"/>
              </a:rPr>
              <a:t>2025/5/19</a:t>
            </a:r>
            <a:endParaRPr lang="en-US" sz="1450" spc="-20" dirty="0">
              <a:solidFill>
                <a:srgbClr val="282828"/>
              </a:solidFill>
              <a:latin typeface="Arial"/>
              <a:cs typeface="Arial"/>
            </a:endParaRP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13889DC3-16DA-49E0-B49F-3DBD966C07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60"/>
              </a:lnSpc>
            </a:pPr>
            <a:fld id="{81D60167-4931-47E6-BA6A-407CBD079E47}" type="slidenum">
              <a:rPr lang="en-US" altLang="zh-CN" spc="-20" smtClean="0"/>
              <a:t>3</a:t>
            </a:fld>
            <a:r>
              <a:rPr lang="en-US" altLang="zh-CN" spc="-20"/>
              <a:t>/12</a:t>
            </a:r>
            <a:endParaRPr lang="en-US" altLang="zh-CN" spc="-2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97B444E-863F-41F1-B707-4F67AF190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3732" y="1299503"/>
            <a:ext cx="3955869" cy="2510493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0CED2BD-B209-4004-B904-B9F20A8EF11B}"/>
              </a:ext>
            </a:extLst>
          </p:cNvPr>
          <p:cNvSpPr txBox="1"/>
          <p:nvPr/>
        </p:nvSpPr>
        <p:spPr>
          <a:xfrm>
            <a:off x="4963732" y="815151"/>
            <a:ext cx="3683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(b) Phase Diagram</a:t>
            </a:r>
            <a:endParaRPr lang="zh-CN" alt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8F7270-09AE-49BF-91C4-EF68D0EA6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800" y="1526312"/>
            <a:ext cx="4572000" cy="214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D0CC5A2-4A40-4D3D-AD8B-DA2FE8E99374}"/>
              </a:ext>
            </a:extLst>
          </p:cNvPr>
          <p:cNvSpPr txBox="1"/>
          <p:nvPr/>
        </p:nvSpPr>
        <p:spPr>
          <a:xfrm>
            <a:off x="169664" y="81515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(a) Cooper Pairing</a:t>
            </a:r>
            <a:endParaRPr lang="zh-CN" altLang="en-US" sz="1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C0F64E6-DC82-4015-AB6D-9C9750FD9FA4}"/>
              </a:ext>
            </a:extLst>
          </p:cNvPr>
          <p:cNvSpPr txBox="1"/>
          <p:nvPr/>
        </p:nvSpPr>
        <p:spPr>
          <a:xfrm>
            <a:off x="596384" y="5137206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/>
                </a:solidFill>
              </a:rPr>
              <a:t>BCS Superconductors: Large DOS/Debye frequency, long range ordered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059BD9-A03A-4D24-93CA-523362A6F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144" y="4047851"/>
            <a:ext cx="4221480" cy="626895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5D1A5DF4-B45E-4E99-859A-61AFC99BB1DF}"/>
              </a:ext>
            </a:extLst>
          </p:cNvPr>
          <p:cNvSpPr/>
          <p:nvPr/>
        </p:nvSpPr>
        <p:spPr>
          <a:xfrm>
            <a:off x="4876800" y="4159663"/>
            <a:ext cx="533400" cy="3591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6180D9A-F75C-4657-8C03-2D8E2949DE80}"/>
                  </a:ext>
                </a:extLst>
              </p:cNvPr>
              <p:cNvSpPr txBox="1"/>
              <p:nvPr/>
            </p:nvSpPr>
            <p:spPr>
              <a:xfrm>
                <a:off x="5486400" y="4003728"/>
                <a:ext cx="3042901" cy="537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𝑔𝑁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6180D9A-F75C-4657-8C03-2D8E2949D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4003728"/>
                <a:ext cx="3042901" cy="5374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801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854"/>
    </mc:Choice>
    <mc:Fallback>
      <p:transition spd="slow" advTm="11685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69664" y="6481464"/>
            <a:ext cx="8778240" cy="0"/>
          </a:xfrm>
          <a:custGeom>
            <a:avLst/>
            <a:gdLst/>
            <a:ahLst/>
            <a:cxnLst/>
            <a:rect l="l" t="t" r="r" b="b"/>
            <a:pathLst>
              <a:path w="8778240">
                <a:moveTo>
                  <a:pt x="0" y="0"/>
                </a:moveTo>
                <a:lnTo>
                  <a:pt x="8777887" y="0"/>
                </a:lnTo>
              </a:path>
            </a:pathLst>
          </a:custGeom>
          <a:ln w="26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D2512A-DAA5-46AA-962C-ADED4EB5C7A4}"/>
              </a:ext>
            </a:extLst>
          </p:cNvPr>
          <p:cNvSpPr txBox="1"/>
          <p:nvPr/>
        </p:nvSpPr>
        <p:spPr>
          <a:xfrm>
            <a:off x="388360" y="256322"/>
            <a:ext cx="231952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Introduction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144F017B-ACF2-4E48-B900-27F3C19A09E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4117975" y="6530975"/>
            <a:ext cx="1250950" cy="204788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US" altLang="zh-CN" sz="1450" spc="-20">
                <a:solidFill>
                  <a:srgbClr val="282828"/>
                </a:solidFill>
                <a:latin typeface="Arial"/>
                <a:cs typeface="Arial"/>
              </a:rPr>
              <a:t>2025/5/19</a:t>
            </a:r>
            <a:endParaRPr lang="en-US" sz="1450" spc="-20" dirty="0">
              <a:solidFill>
                <a:srgbClr val="282828"/>
              </a:solidFill>
              <a:latin typeface="Arial"/>
              <a:cs typeface="Arial"/>
            </a:endParaRP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13889DC3-16DA-49E0-B49F-3DBD966C07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60"/>
              </a:lnSpc>
            </a:pPr>
            <a:fld id="{81D60167-4931-47E6-BA6A-407CBD079E47}" type="slidenum">
              <a:rPr lang="en-US" altLang="zh-CN" spc="-20" smtClean="0"/>
              <a:t>4</a:t>
            </a:fld>
            <a:r>
              <a:rPr lang="en-US" altLang="zh-CN" spc="-20"/>
              <a:t>/12</a:t>
            </a:r>
            <a:endParaRPr lang="en-US" altLang="zh-CN" spc="-2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C0F64E6-DC82-4015-AB6D-9C9750FD9FA4}"/>
              </a:ext>
            </a:extLst>
          </p:cNvPr>
          <p:cNvSpPr txBox="1"/>
          <p:nvPr/>
        </p:nvSpPr>
        <p:spPr>
          <a:xfrm>
            <a:off x="567690" y="5499647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BKT Superconductors: Topological defects, quasi long range ordered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059BD9-A03A-4D24-93CA-523362A6F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770" y="3961248"/>
            <a:ext cx="4221480" cy="5846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2B8A29-2A96-40E6-AB51-ADF9A3571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719557"/>
            <a:ext cx="7005301" cy="3063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39D50A9-2799-45FD-906C-58015273FF05}"/>
                  </a:ext>
                </a:extLst>
              </p:cNvPr>
              <p:cNvSpPr txBox="1"/>
              <p:nvPr/>
            </p:nvSpPr>
            <p:spPr>
              <a:xfrm>
                <a:off x="5105400" y="3989331"/>
                <a:ext cx="3042901" cy="347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∮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39D50A9-2799-45FD-906C-58015273F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3989331"/>
                <a:ext cx="3042901" cy="347916"/>
              </a:xfrm>
              <a:prstGeom prst="rect">
                <a:avLst/>
              </a:prstGeom>
              <a:blipFill>
                <a:blip r:embed="rId4"/>
                <a:stretch>
                  <a:fillRect b="-17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头: 下 10">
            <a:extLst>
              <a:ext uri="{FF2B5EF4-FFF2-40B4-BE49-F238E27FC236}">
                <a16:creationId xmlns:a16="http://schemas.microsoft.com/office/drawing/2014/main" id="{8D41CDAA-FB1C-4BEC-8894-D7A1D28613FD}"/>
              </a:ext>
            </a:extLst>
          </p:cNvPr>
          <p:cNvSpPr/>
          <p:nvPr/>
        </p:nvSpPr>
        <p:spPr>
          <a:xfrm>
            <a:off x="4530090" y="4428785"/>
            <a:ext cx="190500" cy="3725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98B8429-FC43-4CEC-B209-5300C29EDABE}"/>
                  </a:ext>
                </a:extLst>
              </p:cNvPr>
              <p:cNvSpPr txBox="1"/>
              <p:nvPr/>
            </p:nvSpPr>
            <p:spPr>
              <a:xfrm>
                <a:off x="3467100" y="4850831"/>
                <a:ext cx="2209800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𝐾𝑇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98B8429-FC43-4CEC-B209-5300C29E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0" y="4850831"/>
                <a:ext cx="2209800" cy="562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749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494"/>
    </mc:Choice>
    <mc:Fallback>
      <p:transition spd="slow" advTm="9149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69664" y="6481464"/>
            <a:ext cx="8778240" cy="0"/>
          </a:xfrm>
          <a:custGeom>
            <a:avLst/>
            <a:gdLst/>
            <a:ahLst/>
            <a:cxnLst/>
            <a:rect l="l" t="t" r="r" b="b"/>
            <a:pathLst>
              <a:path w="8778240">
                <a:moveTo>
                  <a:pt x="0" y="0"/>
                </a:moveTo>
                <a:lnTo>
                  <a:pt x="8777887" y="0"/>
                </a:lnTo>
              </a:path>
            </a:pathLst>
          </a:custGeom>
          <a:ln w="26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D2512A-DAA5-46AA-962C-ADED4EB5C7A4}"/>
              </a:ext>
            </a:extLst>
          </p:cNvPr>
          <p:cNvSpPr txBox="1"/>
          <p:nvPr/>
        </p:nvSpPr>
        <p:spPr>
          <a:xfrm>
            <a:off x="388360" y="256322"/>
            <a:ext cx="231952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144F017B-ACF2-4E48-B900-27F3C19A09E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4117975" y="6530975"/>
            <a:ext cx="1250950" cy="204788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US" altLang="zh-CN" sz="1450" spc="-20">
                <a:solidFill>
                  <a:srgbClr val="282828"/>
                </a:solidFill>
                <a:latin typeface="Arial"/>
                <a:cs typeface="Arial"/>
              </a:rPr>
              <a:t>2025/5/19</a:t>
            </a:r>
            <a:endParaRPr lang="en-US" sz="1450" spc="-20" dirty="0">
              <a:solidFill>
                <a:srgbClr val="282828"/>
              </a:solidFill>
              <a:latin typeface="Arial"/>
              <a:cs typeface="Arial"/>
            </a:endParaRP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13889DC3-16DA-49E0-B49F-3DBD966C07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60"/>
              </a:lnSpc>
            </a:pPr>
            <a:fld id="{81D60167-4931-47E6-BA6A-407CBD079E47}" type="slidenum">
              <a:rPr lang="en-US" altLang="zh-CN" spc="-20" smtClean="0"/>
              <a:t>5</a:t>
            </a:fld>
            <a:r>
              <a:rPr lang="en-US" altLang="zh-CN" spc="-20"/>
              <a:t>/12</a:t>
            </a:r>
            <a:endParaRPr lang="en-US" altLang="zh-CN" spc="-2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059BD9-A03A-4D24-93CA-523362A6F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3" y="1233792"/>
            <a:ext cx="4495800" cy="11676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2B8A29-2A96-40E6-AB51-ADF9A3571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600" y="748859"/>
            <a:ext cx="4635842" cy="283254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1747293-8376-4A09-8167-0D8055B87429}"/>
              </a:ext>
            </a:extLst>
          </p:cNvPr>
          <p:cNvSpPr txBox="1"/>
          <p:nvPr/>
        </p:nvSpPr>
        <p:spPr>
          <a:xfrm>
            <a:off x="457200" y="4267200"/>
            <a:ext cx="8853512" cy="133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Continuum Model: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Commonly used approach: two-center approximation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Another approach: symmetry-guided modeling    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More Intuitional!!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452737-4F03-4756-A7C0-96CCEB09F3DB}"/>
              </a:ext>
            </a:extLst>
          </p:cNvPr>
          <p:cNvSpPr txBox="1"/>
          <p:nvPr/>
        </p:nvSpPr>
        <p:spPr>
          <a:xfrm>
            <a:off x="5029200" y="3637880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Moiré Superlattice*  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3BE4EE-7B1F-4049-93E8-8CA850EC64EC}"/>
              </a:ext>
            </a:extLst>
          </p:cNvPr>
          <p:cNvSpPr txBox="1"/>
          <p:nvPr/>
        </p:nvSpPr>
        <p:spPr>
          <a:xfrm>
            <a:off x="169664" y="6526231"/>
            <a:ext cx="364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*https://doi.org/10.1103/PhysRevB.103.205411</a:t>
            </a:r>
            <a:endParaRPr lang="zh-CN" altLang="en-US" sz="1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3336B77-8E47-479E-B78A-76E30815A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709" y="2541112"/>
            <a:ext cx="4495800" cy="127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44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87"/>
    </mc:Choice>
    <mc:Fallback>
      <p:transition spd="slow" advTm="9068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69664" y="6481464"/>
            <a:ext cx="8778240" cy="0"/>
          </a:xfrm>
          <a:custGeom>
            <a:avLst/>
            <a:gdLst/>
            <a:ahLst/>
            <a:cxnLst/>
            <a:rect l="l" t="t" r="r" b="b"/>
            <a:pathLst>
              <a:path w="8778240">
                <a:moveTo>
                  <a:pt x="0" y="0"/>
                </a:moveTo>
                <a:lnTo>
                  <a:pt x="8777887" y="0"/>
                </a:lnTo>
              </a:path>
            </a:pathLst>
          </a:custGeom>
          <a:ln w="26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D2512A-DAA5-46AA-962C-ADED4EB5C7A4}"/>
              </a:ext>
            </a:extLst>
          </p:cNvPr>
          <p:cNvSpPr txBox="1"/>
          <p:nvPr/>
        </p:nvSpPr>
        <p:spPr>
          <a:xfrm>
            <a:off x="388360" y="256322"/>
            <a:ext cx="231952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144F017B-ACF2-4E48-B900-27F3C19A09E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4117975" y="6530975"/>
            <a:ext cx="1250950" cy="204788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US" altLang="zh-CN" sz="1450" spc="-20">
                <a:solidFill>
                  <a:srgbClr val="282828"/>
                </a:solidFill>
                <a:latin typeface="Arial"/>
                <a:cs typeface="Arial"/>
              </a:rPr>
              <a:t>2025/5/19</a:t>
            </a:r>
            <a:endParaRPr lang="en-US" sz="1450" spc="-20" dirty="0">
              <a:solidFill>
                <a:srgbClr val="282828"/>
              </a:solidFill>
              <a:latin typeface="Arial"/>
              <a:cs typeface="Arial"/>
            </a:endParaRP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13889DC3-16DA-49E0-B49F-3DBD966C07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60"/>
              </a:lnSpc>
            </a:pPr>
            <a:fld id="{81D60167-4931-47E6-BA6A-407CBD079E47}" type="slidenum">
              <a:rPr lang="en-US" altLang="zh-CN" spc="-20" smtClean="0"/>
              <a:t>6</a:t>
            </a:fld>
            <a:r>
              <a:rPr lang="en-US" altLang="zh-CN" spc="-20"/>
              <a:t>/12</a:t>
            </a:r>
            <a:endParaRPr lang="en-US" altLang="zh-CN" spc="-2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059BD9-A03A-4D24-93CA-523362A6F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132304"/>
            <a:ext cx="7086600" cy="16002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1747293-8376-4A09-8167-0D8055B87429}"/>
              </a:ext>
            </a:extLst>
          </p:cNvPr>
          <p:cNvSpPr txBox="1"/>
          <p:nvPr/>
        </p:nvSpPr>
        <p:spPr>
          <a:xfrm>
            <a:off x="975094" y="4323045"/>
            <a:ext cx="7889137" cy="133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DFT Model: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model is based on ab-initio calculations*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Linear extraction: higher precision and no need for fitting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3BE4EE-7B1F-4049-93E8-8CA850EC64EC}"/>
              </a:ext>
            </a:extLst>
          </p:cNvPr>
          <p:cNvSpPr txBox="1"/>
          <p:nvPr/>
        </p:nvSpPr>
        <p:spPr>
          <a:xfrm>
            <a:off x="235870" y="6526231"/>
            <a:ext cx="364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*https://doi.org/10.48550/arXiv.2411.18684</a:t>
            </a:r>
            <a:endParaRPr lang="zh-CN" altLang="en-US" sz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994364-171B-41F9-AAB6-4ED249D41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958448"/>
            <a:ext cx="2544068" cy="6991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F4F5D8-2DAC-4D7B-A058-98E3CFFAD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195" y="2933008"/>
            <a:ext cx="4124794" cy="820795"/>
          </a:xfrm>
          <a:prstGeom prst="rect">
            <a:avLst/>
          </a:prstGeom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FAAD31C5-BE0A-452E-B2A4-B1F7F8DA7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63" y="28543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443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96"/>
    </mc:Choice>
    <mc:Fallback>
      <p:transition spd="slow" advTm="8029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69664" y="6481464"/>
            <a:ext cx="8778240" cy="0"/>
          </a:xfrm>
          <a:custGeom>
            <a:avLst/>
            <a:gdLst/>
            <a:ahLst/>
            <a:cxnLst/>
            <a:rect l="l" t="t" r="r" b="b"/>
            <a:pathLst>
              <a:path w="8778240">
                <a:moveTo>
                  <a:pt x="0" y="0"/>
                </a:moveTo>
                <a:lnTo>
                  <a:pt x="8777887" y="0"/>
                </a:lnTo>
              </a:path>
            </a:pathLst>
          </a:custGeom>
          <a:ln w="26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D2512A-DAA5-46AA-962C-ADED4EB5C7A4}"/>
              </a:ext>
            </a:extLst>
          </p:cNvPr>
          <p:cNvSpPr txBox="1"/>
          <p:nvPr/>
        </p:nvSpPr>
        <p:spPr>
          <a:xfrm>
            <a:off x="388360" y="256322"/>
            <a:ext cx="231952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Experiment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内容占位符 4">
            <a:extLst>
              <a:ext uri="{FF2B5EF4-FFF2-40B4-BE49-F238E27FC236}">
                <a16:creationId xmlns:a16="http://schemas.microsoft.com/office/drawing/2014/main" id="{21C714E1-D810-4431-BE93-E5BCD6C71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0" y="794174"/>
            <a:ext cx="6521708" cy="427063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144F017B-ACF2-4E48-B900-27F3C19A09E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4117975" y="6530975"/>
            <a:ext cx="1250950" cy="204788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US" altLang="zh-CN" sz="1450" spc="-20">
                <a:solidFill>
                  <a:srgbClr val="282828"/>
                </a:solidFill>
                <a:latin typeface="Arial"/>
                <a:cs typeface="Arial"/>
              </a:rPr>
              <a:t>2025/5/19</a:t>
            </a:r>
            <a:endParaRPr lang="en-US" sz="1450" spc="-20" dirty="0">
              <a:solidFill>
                <a:srgbClr val="282828"/>
              </a:solidFill>
              <a:latin typeface="Arial"/>
              <a:cs typeface="Arial"/>
            </a:endParaRP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13889DC3-16DA-49E0-B49F-3DBD966C07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60"/>
              </a:lnSpc>
            </a:pPr>
            <a:fld id="{81D60167-4931-47E6-BA6A-407CBD079E47}" type="slidenum">
              <a:rPr lang="en-US" altLang="zh-CN" spc="-20" smtClean="0"/>
              <a:t>7</a:t>
            </a:fld>
            <a:r>
              <a:rPr lang="en-US" altLang="zh-CN" spc="-20"/>
              <a:t>/12</a:t>
            </a:r>
            <a:endParaRPr lang="en-US" altLang="zh-CN" spc="-2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3A262F-B527-4FB7-963A-0441520B5828}"/>
              </a:ext>
            </a:extLst>
          </p:cNvPr>
          <p:cNvSpPr txBox="1"/>
          <p:nvPr/>
        </p:nvSpPr>
        <p:spPr>
          <a:xfrm>
            <a:off x="119038" y="6506407"/>
            <a:ext cx="364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*https://doi.org/10.48550/arXiv.2405.14784</a:t>
            </a:r>
            <a:endParaRPr lang="zh-CN" altLang="en-US" sz="12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D07B16C-56AD-4DA7-A7E2-5DB83B914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" y="312356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8">
                <a:extLst>
                  <a:ext uri="{FF2B5EF4-FFF2-40B4-BE49-F238E27FC236}">
                    <a16:creationId xmlns:a16="http://schemas.microsoft.com/office/drawing/2014/main" id="{78E4422C-24F2-4C6C-9B06-4AAD232228EC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12532" y="5201227"/>
                <a:ext cx="8012430" cy="1103507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252729" indent="-201930">
                  <a:lnSpc>
                    <a:spcPts val="2190"/>
                  </a:lnSpc>
                  <a:spcBef>
                    <a:spcPts val="105"/>
                  </a:spcBef>
                  <a:buClr>
                    <a:srgbClr val="DB0313"/>
                  </a:buClr>
                  <a:buChar char="•"/>
                  <a:tabLst>
                    <a:tab pos="252729" algn="l"/>
                  </a:tabLst>
                </a:pPr>
                <a:r>
                  <a:rPr lang="en-US" sz="18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Longitudinal resistance R at 10K and 50mK</a:t>
                </a:r>
                <a:endParaRPr lang="en-US" sz="1800" i="1" spc="-1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45160" lvl="1" indent="-139065">
                  <a:lnSpc>
                    <a:spcPts val="2135"/>
                  </a:lnSpc>
                  <a:buClr>
                    <a:srgbClr val="DD071F"/>
                  </a:buClr>
                  <a:buChar char="•"/>
                  <a:tabLst>
                    <a:tab pos="645160" algn="l"/>
                    <a:tab pos="2124710" algn="l"/>
                  </a:tabLst>
                </a:pPr>
                <a:r>
                  <a:rPr lang="en-US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Superconducting states appear only at low displacement fields  hole filling </a:t>
                </a:r>
                <a14:m>
                  <m:oMath xmlns:m="http://schemas.openxmlformats.org/officeDocument/2006/math">
                    <m:r>
                      <a:rPr lang="en-US" b="0" i="1" spc="-1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𝜈</m:t>
                    </m:r>
                    <m:r>
                      <a:rPr lang="en-US" b="0" i="1" spc="-1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spc="-1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45160" lvl="1" indent="-139065">
                  <a:lnSpc>
                    <a:spcPts val="2135"/>
                  </a:lnSpc>
                  <a:buClr>
                    <a:srgbClr val="DD071F"/>
                  </a:buClr>
                  <a:buChar char="•"/>
                  <a:tabLst>
                    <a:tab pos="645160" algn="l"/>
                    <a:tab pos="2124710" algn="l"/>
                  </a:tabLst>
                </a:pPr>
                <a:r>
                  <a:rPr lang="en-US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Critical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pc="-1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pc="-1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pc="-1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</m:oMath>
                </a14:m>
                <a:r>
                  <a:rPr lang="en-US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220mK, 1%-2%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1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pc="-1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pc="-1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spc="-1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45160" lvl="1" indent="-139065">
                  <a:lnSpc>
                    <a:spcPts val="2135"/>
                  </a:lnSpc>
                  <a:buClr>
                    <a:srgbClr val="DD071F"/>
                  </a:buClr>
                  <a:buChar char="•"/>
                  <a:tabLst>
                    <a:tab pos="645160" algn="l"/>
                    <a:tab pos="2124710" algn="l"/>
                  </a:tabLst>
                </a:pPr>
                <a:r>
                  <a:rPr lang="en-US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IVC-ordered insulating states</a:t>
                </a:r>
              </a:p>
            </p:txBody>
          </p:sp>
        </mc:Choice>
        <mc:Fallback xmlns="">
          <p:sp>
            <p:nvSpPr>
              <p:cNvPr id="16" name="object 8">
                <a:extLst>
                  <a:ext uri="{FF2B5EF4-FFF2-40B4-BE49-F238E27FC236}">
                    <a16:creationId xmlns:a16="http://schemas.microsoft.com/office/drawing/2014/main" id="{78E4422C-24F2-4C6C-9B06-4AAD232228E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12532" y="5201227"/>
                <a:ext cx="8012430" cy="1103507"/>
              </a:xfrm>
              <a:prstGeom prst="rect">
                <a:avLst/>
              </a:prstGeom>
              <a:blipFill>
                <a:blip r:embed="rId3"/>
                <a:stretch>
                  <a:fillRect l="-989" t="-7182" r="-609" b="-12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053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6"/>
    </mc:Choice>
    <mc:Fallback>
      <p:transition spd="slow" advTm="317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69664" y="6481464"/>
            <a:ext cx="8778240" cy="0"/>
          </a:xfrm>
          <a:custGeom>
            <a:avLst/>
            <a:gdLst/>
            <a:ahLst/>
            <a:cxnLst/>
            <a:rect l="l" t="t" r="r" b="b"/>
            <a:pathLst>
              <a:path w="8778240">
                <a:moveTo>
                  <a:pt x="0" y="0"/>
                </a:moveTo>
                <a:lnTo>
                  <a:pt x="8777887" y="0"/>
                </a:lnTo>
              </a:path>
            </a:pathLst>
          </a:custGeom>
          <a:ln w="26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2472" y="846702"/>
            <a:ext cx="8074659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400" spc="-10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Superconductivity in tWSe2*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33400" y="1377918"/>
                <a:ext cx="7696200" cy="1451231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252729" indent="-201930">
                  <a:lnSpc>
                    <a:spcPts val="2190"/>
                  </a:lnSpc>
                  <a:spcBef>
                    <a:spcPts val="105"/>
                  </a:spcBef>
                  <a:buClr>
                    <a:srgbClr val="DB0313"/>
                  </a:buClr>
                  <a:buChar char="•"/>
                  <a:tabLst>
                    <a:tab pos="252729" algn="l"/>
                  </a:tabLst>
                </a:pPr>
                <a:r>
                  <a:rPr lang="en-US" sz="20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Superconductivity at </a:t>
                </a:r>
                <a14:m>
                  <m:oMath xmlns:m="http://schemas.openxmlformats.org/officeDocument/2006/math">
                    <m:r>
                      <a:rPr lang="en-US" sz="2000" b="0" i="1" spc="-1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𝜈</m:t>
                    </m:r>
                    <m:r>
                      <a:rPr lang="en-US" sz="2000" b="0" i="1" spc="-1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sz="2000" b="0" i="0" spc="-1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pc="-1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a:rPr lang="en-US" sz="2000" b="0" i="0" spc="-1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pc="-1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low</m:t>
                    </m:r>
                    <m:r>
                      <a:rPr lang="en-US" sz="2000" b="0" i="0" spc="-1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pc="-1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displacement</m:t>
                    </m:r>
                    <m:r>
                      <a:rPr lang="en-US" sz="2000" b="0" i="0" spc="-1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pc="-1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field</m:t>
                    </m:r>
                  </m:oMath>
                </a14:m>
                <a:endParaRPr lang="en-US" sz="2000" b="0" spc="-1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0799">
                  <a:lnSpc>
                    <a:spcPts val="2190"/>
                  </a:lnSpc>
                  <a:spcBef>
                    <a:spcPts val="105"/>
                  </a:spcBef>
                  <a:buClr>
                    <a:srgbClr val="DB0313"/>
                  </a:buClr>
                  <a:tabLst>
                    <a:tab pos="252729" algn="l"/>
                  </a:tabLst>
                </a:pPr>
                <a:endParaRPr lang="en-US" sz="2000" i="1" spc="-1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45160" lvl="1" indent="-139065">
                  <a:lnSpc>
                    <a:spcPts val="2135"/>
                  </a:lnSpc>
                  <a:buClr>
                    <a:srgbClr val="DD071F"/>
                  </a:buClr>
                  <a:buChar char="•"/>
                  <a:tabLst>
                    <a:tab pos="645160" algn="l"/>
                    <a:tab pos="2124710" algn="l"/>
                  </a:tabLst>
                </a:pPr>
                <a14:m>
                  <m:oMath xmlns:m="http://schemas.openxmlformats.org/officeDocument/2006/math">
                    <m:r>
                      <a:rPr lang="en-US" sz="2000" b="0" i="1" spc="-1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sz="2000" b="0" i="1" spc="-1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f>
                      <m:fPr>
                        <m:ctrlPr>
                          <a:rPr lang="en-US" sz="2000" b="0" i="1" spc="-1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pc="-1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pc="-1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pc="-1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spc="-1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  <m:r>
                              <a:rPr lang="en-US" sz="2000" b="0" i="1" spc="-1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between two critical perpendicular magnetic fields(50mK)</a:t>
                </a:r>
              </a:p>
              <a:p>
                <a:pPr marL="506095" lvl="1">
                  <a:lnSpc>
                    <a:spcPts val="2135"/>
                  </a:lnSpc>
                  <a:buClr>
                    <a:srgbClr val="DD071F"/>
                  </a:buClr>
                  <a:tabLst>
                    <a:tab pos="645160" algn="l"/>
                    <a:tab pos="2124710" algn="l"/>
                  </a:tabLst>
                </a:pPr>
                <a:endParaRPr lang="en-US" sz="2000" spc="-1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45160" lvl="1" indent="-139065">
                  <a:lnSpc>
                    <a:spcPts val="2135"/>
                  </a:lnSpc>
                  <a:buClr>
                    <a:srgbClr val="DD071F"/>
                  </a:buClr>
                  <a:buChar char="•"/>
                  <a:tabLst>
                    <a:tab pos="645160" algn="l"/>
                    <a:tab pos="2124710" algn="l"/>
                  </a:tabLst>
                </a:pPr>
                <a:r>
                  <a:rPr lang="en-US" sz="2000" b="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G-L result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pc="-1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pc="-1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pc="-1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sz="2000" b="0" i="1" spc="-1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pc="-1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pc="-1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pc="-1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pc="-1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sz="2000" b="0" i="1" spc="-1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pc="-1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2000" b="0" i="1" spc="-1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spc="-1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pc="-1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US" sz="2000" b="0" i="1" spc="-1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pc="-1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(1−</m:t>
                    </m:r>
                    <m:f>
                      <m:fPr>
                        <m:ctrlPr>
                          <a:rPr lang="en-US" sz="2000" b="0" i="1" spc="-1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pc="-1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pc="-1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pc="-1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pc="-1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  <m:r>
                      <a:rPr lang="en-US" sz="2000" b="0" i="1" spc="-1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fits well</a:t>
                </a:r>
              </a:p>
            </p:txBody>
          </p:sp>
        </mc:Choice>
        <mc:Fallback xmlns="">
          <p:sp>
            <p:nvSpPr>
              <p:cNvPr id="8" name="object 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377918"/>
                <a:ext cx="7696200" cy="1451231"/>
              </a:xfrm>
              <a:prstGeom prst="rect">
                <a:avLst/>
              </a:prstGeom>
              <a:blipFill>
                <a:blip r:embed="rId2"/>
                <a:stretch>
                  <a:fillRect l="-1268" t="-6303" b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0D2512A-DAA5-46AA-962C-ADED4EB5C7A4}"/>
              </a:ext>
            </a:extLst>
          </p:cNvPr>
          <p:cNvSpPr txBox="1"/>
          <p:nvPr/>
        </p:nvSpPr>
        <p:spPr>
          <a:xfrm>
            <a:off x="388360" y="256322"/>
            <a:ext cx="231952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Experiment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A39C68-C03B-4B01-8363-5AD0D8583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09" y="2868032"/>
            <a:ext cx="6756742" cy="3168200"/>
          </a:xfrm>
          <a:prstGeom prst="rect">
            <a:avLst/>
          </a:prstGeom>
        </p:spPr>
      </p:pic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03D906D8-CCA1-4A94-B100-1A76AEB081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60"/>
              </a:lnSpc>
            </a:pPr>
            <a:fld id="{81D60167-4931-47E6-BA6A-407CBD079E47}" type="slidenum">
              <a:rPr lang="en-US" altLang="zh-CN" spc="-20" smtClean="0"/>
              <a:t>8</a:t>
            </a:fld>
            <a:r>
              <a:rPr lang="en-US" altLang="zh-CN" spc="-20"/>
              <a:t>/12</a:t>
            </a:r>
            <a:endParaRPr lang="en-US" altLang="zh-CN" spc="-2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7FBB1B-E04C-4F7A-95CB-6BBF42BAC62C}"/>
              </a:ext>
            </a:extLst>
          </p:cNvPr>
          <p:cNvSpPr txBox="1"/>
          <p:nvPr/>
        </p:nvSpPr>
        <p:spPr>
          <a:xfrm>
            <a:off x="119038" y="6506407"/>
            <a:ext cx="364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*https://doi.org/10.48550/arXiv.2405.14784</a:t>
            </a:r>
            <a:endParaRPr lang="zh-CN" altLang="en-US" sz="1200" dirty="0"/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F4A79017-7D5B-43B3-ADB8-DB99508BE61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660"/>
              </a:lnSpc>
            </a:pPr>
            <a:r>
              <a:rPr lang="en-US" altLang="zh-CN" spc="-20"/>
              <a:t>2025/5/19</a:t>
            </a:r>
            <a:endParaRPr lang="en-US" spc="-20" dirty="0"/>
          </a:p>
        </p:txBody>
      </p:sp>
    </p:spTree>
    <p:extLst>
      <p:ext uri="{BB962C8B-B14F-4D97-AF65-F5344CB8AC3E}">
        <p14:creationId xmlns:p14="http://schemas.microsoft.com/office/powerpoint/2010/main" val="258590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69664" y="6481464"/>
            <a:ext cx="8778240" cy="0"/>
          </a:xfrm>
          <a:custGeom>
            <a:avLst/>
            <a:gdLst/>
            <a:ahLst/>
            <a:cxnLst/>
            <a:rect l="l" t="t" r="r" b="b"/>
            <a:pathLst>
              <a:path w="8778240">
                <a:moveTo>
                  <a:pt x="0" y="0"/>
                </a:moveTo>
                <a:lnTo>
                  <a:pt x="8777887" y="0"/>
                </a:lnTo>
              </a:path>
            </a:pathLst>
          </a:custGeom>
          <a:ln w="26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D2512A-DAA5-46AA-962C-ADED4EB5C7A4}"/>
              </a:ext>
            </a:extLst>
          </p:cNvPr>
          <p:cNvSpPr txBox="1"/>
          <p:nvPr/>
        </p:nvSpPr>
        <p:spPr>
          <a:xfrm>
            <a:off x="388360" y="256322"/>
            <a:ext cx="231952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144F017B-ACF2-4E48-B900-27F3C19A09E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4117975" y="6530975"/>
            <a:ext cx="1250950" cy="204788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US" altLang="zh-CN" sz="1450" spc="-20">
                <a:solidFill>
                  <a:srgbClr val="282828"/>
                </a:solidFill>
                <a:latin typeface="Arial"/>
                <a:cs typeface="Arial"/>
              </a:rPr>
              <a:t>2025/5/19</a:t>
            </a:r>
            <a:endParaRPr lang="en-US" sz="1450" spc="-20" dirty="0">
              <a:solidFill>
                <a:srgbClr val="282828"/>
              </a:solidFill>
              <a:latin typeface="Arial"/>
              <a:cs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DB2A96-C8BC-4DD8-B71D-4F3EB10FE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830" y="1320685"/>
            <a:ext cx="5867400" cy="71015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FF4D848-E7C9-41AB-90AE-612AB602E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076238"/>
            <a:ext cx="5930150" cy="1143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EE4FFD9-D7C0-4B8B-B3B4-901A265950C1}"/>
              </a:ext>
            </a:extLst>
          </p:cNvPr>
          <p:cNvSpPr txBox="1"/>
          <p:nvPr/>
        </p:nvSpPr>
        <p:spPr>
          <a:xfrm>
            <a:off x="1919131" y="3307161"/>
            <a:ext cx="5091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band projection to the hole Hamiltonian </a:t>
            </a:r>
          </a:p>
          <a:p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内容占位符 4">
                <a:extLst>
                  <a:ext uri="{FF2B5EF4-FFF2-40B4-BE49-F238E27FC236}">
                    <a16:creationId xmlns:a16="http://schemas.microsoft.com/office/drawing/2014/main" id="{00EA0559-7E83-4995-9400-0B13E10ADFE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40242372"/>
                  </p:ext>
                </p:extLst>
              </p:nvPr>
            </p:nvGraphicFramePr>
            <p:xfrm>
              <a:off x="6477000" y="1292370"/>
              <a:ext cx="1931036" cy="1473303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965518">
                      <a:extLst>
                        <a:ext uri="{9D8B030D-6E8A-4147-A177-3AD203B41FA5}">
                          <a16:colId xmlns:a16="http://schemas.microsoft.com/office/drawing/2014/main" val="1764027237"/>
                        </a:ext>
                      </a:extLst>
                    </a:gridCol>
                    <a:gridCol w="965518">
                      <a:extLst>
                        <a:ext uri="{9D8B030D-6E8A-4147-A177-3AD203B41FA5}">
                          <a16:colId xmlns:a16="http://schemas.microsoft.com/office/drawing/2014/main" val="778914542"/>
                        </a:ext>
                      </a:extLst>
                    </a:gridCol>
                  </a:tblGrid>
                  <a:tr h="296221">
                    <a:tc>
                      <a:txBody>
                        <a:bodyPr/>
                        <a:lstStyle>
                          <a:defPPr>
                            <a:defRPr lang="zh-CN"/>
                          </a:defPPr>
                        </a:lstStyle>
                        <a:p>
                          <a:pPr algn="ctr" rtl="0"/>
                          <a:r>
                            <a:rPr lang="en-US" altLang="zh-CN" dirty="0"/>
                            <a:t>Band</a:t>
                          </a:r>
                          <a:endParaRPr 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>
                          <a:defPPr>
                            <a:defRPr lang="zh-CN"/>
                          </a:defPPr>
                        </a:lstStyle>
                        <a:p>
                          <a:pPr algn="ctr" rtl="0"/>
                          <a:r>
                            <a:rPr lang="en-US" altLang="zh-CN" dirty="0"/>
                            <a:t>Ch</a:t>
                          </a:r>
                          <a:endParaRPr lang="zh-CN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5033212"/>
                      </a:ext>
                    </a:extLst>
                  </a:tr>
                  <a:tr h="369181">
                    <a:tc>
                      <a:txBody>
                        <a:bodyPr/>
                        <a:lstStyle>
                          <a:defPPr>
                            <a:defRPr lang="zh-CN"/>
                          </a:defPPr>
                        </a:lstStyle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>
                          <a:defPPr>
                            <a:defRPr lang="zh-CN"/>
                          </a:defPPr>
                        </a:lstStyle>
                        <a:p>
                          <a:pPr algn="ctr" rtl="0"/>
                          <a:r>
                            <a:rPr lang="en-US" altLang="zh-CN" dirty="0"/>
                            <a:t>1</a:t>
                          </a:r>
                          <a:endParaRPr lang="zh-CN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5356481"/>
                      </a:ext>
                    </a:extLst>
                  </a:tr>
                  <a:tr h="369181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zh-CN" dirty="0"/>
                            <a:t>2</a:t>
                          </a:r>
                          <a:endParaRPr 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zh-CN" dirty="0"/>
                            <a:t>1</a:t>
                          </a:r>
                          <a:endParaRPr lang="zh-CN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1432403"/>
                      </a:ext>
                    </a:extLst>
                  </a:tr>
                  <a:tr h="369181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zh-CN" dirty="0"/>
                            <a:t>3</a:t>
                          </a:r>
                          <a:endParaRPr 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zh-CN" dirty="0"/>
                            <a:t>-1</a:t>
                          </a:r>
                          <a:endParaRPr lang="zh-CN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548645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内容占位符 4">
                <a:extLst>
                  <a:ext uri="{FF2B5EF4-FFF2-40B4-BE49-F238E27FC236}">
                    <a16:creationId xmlns:a16="http://schemas.microsoft.com/office/drawing/2014/main" id="{00EA0559-7E83-4995-9400-0B13E10ADFE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40242372"/>
                  </p:ext>
                </p:extLst>
              </p:nvPr>
            </p:nvGraphicFramePr>
            <p:xfrm>
              <a:off x="6477000" y="1292370"/>
              <a:ext cx="1931036" cy="1473303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965518">
                      <a:extLst>
                        <a:ext uri="{9D8B030D-6E8A-4147-A177-3AD203B41FA5}">
                          <a16:colId xmlns:a16="http://schemas.microsoft.com/office/drawing/2014/main" val="1764027237"/>
                        </a:ext>
                      </a:extLst>
                    </a:gridCol>
                    <a:gridCol w="965518">
                      <a:extLst>
                        <a:ext uri="{9D8B030D-6E8A-4147-A177-3AD203B41FA5}">
                          <a16:colId xmlns:a16="http://schemas.microsoft.com/office/drawing/2014/main" val="77891454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>
                          <a:defPPr>
                            <a:defRPr lang="zh-CN"/>
                          </a:defPPr>
                        </a:lstStyle>
                        <a:p>
                          <a:pPr algn="ctr" rtl="0"/>
                          <a:r>
                            <a:rPr lang="en-US" altLang="zh-CN" dirty="0"/>
                            <a:t>Band</a:t>
                          </a:r>
                          <a:endParaRPr 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>
                          <a:defPPr>
                            <a:defRPr lang="zh-CN"/>
                          </a:defPPr>
                        </a:lstStyle>
                        <a:p>
                          <a:pPr algn="ctr" rtl="0"/>
                          <a:r>
                            <a:rPr lang="en-US" altLang="zh-CN" dirty="0"/>
                            <a:t>Ch</a:t>
                          </a:r>
                          <a:endParaRPr lang="zh-CN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5033212"/>
                      </a:ext>
                    </a:extLst>
                  </a:tr>
                  <a:tr h="3691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06557" r="-100629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defPPr>
                            <a:defRPr lang="zh-CN"/>
                          </a:defPPr>
                        </a:lstStyle>
                        <a:p>
                          <a:pPr algn="ctr" rtl="0"/>
                          <a:r>
                            <a:rPr lang="en-US" altLang="zh-CN" dirty="0"/>
                            <a:t>1</a:t>
                          </a:r>
                          <a:endParaRPr lang="zh-CN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5356481"/>
                      </a:ext>
                    </a:extLst>
                  </a:tr>
                  <a:tr h="369181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zh-CN" dirty="0"/>
                            <a:t>2</a:t>
                          </a:r>
                          <a:endParaRPr 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zh-CN" dirty="0"/>
                            <a:t>1</a:t>
                          </a:r>
                          <a:endParaRPr lang="zh-CN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1432403"/>
                      </a:ext>
                    </a:extLst>
                  </a:tr>
                  <a:tr h="369181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zh-CN" dirty="0"/>
                            <a:t>3</a:t>
                          </a:r>
                          <a:endParaRPr 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altLang="zh-CN" dirty="0"/>
                            <a:t>-1</a:t>
                          </a:r>
                          <a:endParaRPr lang="zh-CN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548645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92DE494-598C-4AEB-850E-19E3C22527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60"/>
              </a:lnSpc>
            </a:pPr>
            <a:fld id="{81D60167-4931-47E6-BA6A-407CBD079E47}" type="slidenum">
              <a:rPr lang="en-US" altLang="zh-CN" spc="-20" smtClean="0"/>
              <a:t>9</a:t>
            </a:fld>
            <a:r>
              <a:rPr lang="en-US" altLang="zh-CN" spc="-20"/>
              <a:t>/12</a:t>
            </a:r>
            <a:endParaRPr lang="en-US" altLang="zh-CN" spc="-2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AA12C1-A98A-4A4B-A44E-DC72EE50C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44436"/>
            <a:ext cx="9144000" cy="24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53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2035</TotalTime>
  <Words>446</Words>
  <Application>Microsoft Office PowerPoint</Application>
  <PresentationFormat>全屏显示(4:3)</PresentationFormat>
  <Paragraphs>96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宋体</vt:lpstr>
      <vt:lpstr>Arial</vt:lpstr>
      <vt:lpstr>Calibri</vt:lpstr>
      <vt:lpstr>Cambria Math</vt:lpstr>
      <vt:lpstr>Noto Sans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Superconductivity in tWSe2*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DYNAMICS SIMULATION STUDY OF MULTIMERIZATION OF THE MMS6 PROTEIN FROM MAGNETOSPIRILLUM MAGNETICUM STRAIN AMB-1</dc:title>
  <dc:creator>陈沐阳</dc:creator>
  <cp:lastModifiedBy>沐阳 陈</cp:lastModifiedBy>
  <cp:revision>2</cp:revision>
  <dcterms:created xsi:type="dcterms:W3CDTF">2024-11-07T12:21:26Z</dcterms:created>
  <dcterms:modified xsi:type="dcterms:W3CDTF">2025-05-19T05:05:56Z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2024-11-07T00:00:00Z</vt:filetime>
  </property>
  <property fmtid="{D5CDD505-2E9C-101B-9397-08002B2CF9AE}" pid="3" name="LastSaved">
    <vt:filetime>2024-11-07T00:00:00Z</vt:filetime>
  </property>
  <property fmtid="{D5CDD505-2E9C-101B-9397-08002B2CF9AE}" pid="4" name="Producer">
    <vt:lpwstr>3-Heights(TM) PDF Security Shell 4.8.25.2 (http://www.pdf-tools.com)</vt:lpwstr>
  </property>
</Properties>
</file>